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47"/>
  </p:notesMasterIdLst>
  <p:handoutMasterIdLst>
    <p:handoutMasterId r:id="rId48"/>
  </p:handoutMasterIdLst>
  <p:sldIdLst>
    <p:sldId id="565" r:id="rId2"/>
    <p:sldId id="569" r:id="rId3"/>
    <p:sldId id="617" r:id="rId4"/>
    <p:sldId id="620" r:id="rId5"/>
    <p:sldId id="566" r:id="rId6"/>
    <p:sldId id="576" r:id="rId7"/>
    <p:sldId id="567" r:id="rId8"/>
    <p:sldId id="570" r:id="rId9"/>
    <p:sldId id="572" r:id="rId10"/>
    <p:sldId id="579" r:id="rId11"/>
    <p:sldId id="580" r:id="rId12"/>
    <p:sldId id="571" r:id="rId13"/>
    <p:sldId id="581" r:id="rId14"/>
    <p:sldId id="582" r:id="rId15"/>
    <p:sldId id="573" r:id="rId16"/>
    <p:sldId id="583" r:id="rId17"/>
    <p:sldId id="586" r:id="rId18"/>
    <p:sldId id="587" r:id="rId19"/>
    <p:sldId id="574" r:id="rId20"/>
    <p:sldId id="589" r:id="rId21"/>
    <p:sldId id="590" r:id="rId22"/>
    <p:sldId id="592" r:id="rId23"/>
    <p:sldId id="593" r:id="rId24"/>
    <p:sldId id="575" r:id="rId25"/>
    <p:sldId id="595" r:id="rId26"/>
    <p:sldId id="594" r:id="rId27"/>
    <p:sldId id="596" r:id="rId28"/>
    <p:sldId id="600" r:id="rId29"/>
    <p:sldId id="597" r:id="rId30"/>
    <p:sldId id="601" r:id="rId31"/>
    <p:sldId id="598" r:id="rId32"/>
    <p:sldId id="604" r:id="rId33"/>
    <p:sldId id="602" r:id="rId34"/>
    <p:sldId id="577" r:id="rId35"/>
    <p:sldId id="606" r:id="rId36"/>
    <p:sldId id="605" r:id="rId37"/>
    <p:sldId id="607" r:id="rId38"/>
    <p:sldId id="610" r:id="rId39"/>
    <p:sldId id="611" r:id="rId40"/>
    <p:sldId id="612" r:id="rId41"/>
    <p:sldId id="578" r:id="rId42"/>
    <p:sldId id="614" r:id="rId43"/>
    <p:sldId id="623" r:id="rId44"/>
    <p:sldId id="613" r:id="rId45"/>
    <p:sldId id="622" r:id="rId46"/>
  </p:sldIdLst>
  <p:sldSz cx="9144000" cy="6858000" type="screen4x3"/>
  <p:notesSz cx="6718300" cy="9855200"/>
  <p:defaultTextStyle>
    <a:defPPr>
      <a:defRPr lang="en-GB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" id="{E55A271F-D4BB-4CA4-83C1-F614668BF4CA}">
          <p14:sldIdLst>
            <p14:sldId id="565"/>
            <p14:sldId id="569"/>
            <p14:sldId id="617"/>
            <p14:sldId id="620"/>
            <p14:sldId id="566"/>
          </p14:sldIdLst>
        </p14:section>
        <p14:section name="Exchange Needs" id="{71CBA8D0-9B25-4D72-A64A-6A7669E083E8}">
          <p14:sldIdLst>
            <p14:sldId id="576"/>
            <p14:sldId id="567"/>
            <p14:sldId id="570"/>
          </p14:sldIdLst>
        </p14:section>
        <p14:section name="Concept Scheme" id="{C473FE9A-1B27-4C4B-8E17-8B936FE7D788}">
          <p14:sldIdLst>
            <p14:sldId id="572"/>
            <p14:sldId id="579"/>
            <p14:sldId id="580"/>
            <p14:sldId id="571"/>
            <p14:sldId id="581"/>
            <p14:sldId id="582"/>
          </p14:sldIdLst>
        </p14:section>
        <p14:section name="Coding" id="{DBDD502C-029D-4C5C-92BE-49FE9B5E3391}">
          <p14:sldIdLst>
            <p14:sldId id="573"/>
            <p14:sldId id="583"/>
            <p14:sldId id="586"/>
            <p14:sldId id="587"/>
          </p14:sldIdLst>
        </p14:section>
        <p14:section name="DSD Matrix" id="{C0D063C2-E85E-45DC-B8EA-BB8711A16D48}">
          <p14:sldIdLst>
            <p14:sldId id="574"/>
            <p14:sldId id="589"/>
            <p14:sldId id="590"/>
            <p14:sldId id="592"/>
            <p14:sldId id="593"/>
          </p14:sldIdLst>
        </p14:section>
        <p14:section name="Optimising" id="{F06DD7EA-23A0-48BA-A015-8692F8B89DF6}">
          <p14:sldIdLst>
            <p14:sldId id="575"/>
            <p14:sldId id="595"/>
            <p14:sldId id="594"/>
            <p14:sldId id="596"/>
            <p14:sldId id="600"/>
            <p14:sldId id="597"/>
            <p14:sldId id="601"/>
            <p14:sldId id="598"/>
            <p14:sldId id="604"/>
            <p14:sldId id="602"/>
          </p14:sldIdLst>
        </p14:section>
        <p14:section name="Publishing Artefacts" id="{C929C2D0-5307-446D-B1DB-A406D31F134D}">
          <p14:sldIdLst>
            <p14:sldId id="577"/>
            <p14:sldId id="606"/>
            <p14:sldId id="605"/>
            <p14:sldId id="607"/>
            <p14:sldId id="610"/>
            <p14:sldId id="611"/>
            <p14:sldId id="612"/>
          </p14:sldIdLst>
        </p14:section>
        <p14:section name="Summary" id="{4A32E0BE-D544-40F8-924D-C1A843945D38}">
          <p14:sldIdLst>
            <p14:sldId id="578"/>
            <p14:sldId id="614"/>
            <p14:sldId id="623"/>
            <p14:sldId id="613"/>
            <p14:sldId id="622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  <p15:guide id="3" orient="horz" pos="3104">
          <p15:clr>
            <a:srgbClr val="A4A3A4"/>
          </p15:clr>
        </p15:guide>
        <p15:guide id="4" pos="2116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URANYI Daniel (ESTAT)" initials="D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FF99"/>
    <a:srgbClr val="006600"/>
    <a:srgbClr val="CCFF99"/>
    <a:srgbClr val="FFCC99"/>
    <a:srgbClr val="0033CC"/>
    <a:srgbClr val="D60093"/>
    <a:srgbClr val="4D4D4D"/>
    <a:srgbClr val="008000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7976" autoAdjust="0"/>
    <p:restoredTop sz="94139" autoAdjust="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0" d="100"/>
          <a:sy n="50" d="100"/>
        </p:scale>
        <p:origin x="-2982" y="-96"/>
      </p:cViewPr>
      <p:guideLst>
        <p:guide orient="horz" pos="3224"/>
        <p:guide orient="horz" pos="3104"/>
        <p:guide pos="2236"/>
        <p:guide pos="211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A4F237B-4630-4FB4-A8A2-EB6C1FF1469E}" type="doc">
      <dgm:prSet loTypeId="urn:microsoft.com/office/officeart/2005/8/layout/process5" loCatId="process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en-GB"/>
        </a:p>
      </dgm:t>
    </dgm:pt>
    <dgm:pt modelId="{257DD442-47E3-4ACF-9561-D040FD0987F3}">
      <dgm:prSet phldrT="[Text]"/>
      <dgm:spPr/>
      <dgm:t>
        <a:bodyPr/>
        <a:lstStyle/>
        <a:p>
          <a:r>
            <a:rPr lang="en-GB" dirty="0" smtClean="0"/>
            <a:t>Exchange Needs</a:t>
          </a:r>
          <a:endParaRPr lang="en-GB" dirty="0"/>
        </a:p>
      </dgm:t>
    </dgm:pt>
    <dgm:pt modelId="{24514A9A-6847-4103-BACE-BB4A435FA151}" type="parTrans" cxnId="{D0C804EB-FC9A-4A12-8720-51640EF1F78E}">
      <dgm:prSet/>
      <dgm:spPr/>
      <dgm:t>
        <a:bodyPr/>
        <a:lstStyle/>
        <a:p>
          <a:endParaRPr lang="en-GB"/>
        </a:p>
      </dgm:t>
    </dgm:pt>
    <dgm:pt modelId="{A31FA8BF-181B-480C-8655-15969070A9ED}" type="sibTrans" cxnId="{D0C804EB-FC9A-4A12-8720-51640EF1F78E}">
      <dgm:prSet/>
      <dgm:spPr/>
      <dgm:t>
        <a:bodyPr/>
        <a:lstStyle/>
        <a:p>
          <a:endParaRPr lang="en-GB"/>
        </a:p>
      </dgm:t>
    </dgm:pt>
    <dgm:pt modelId="{1990276E-AF21-41BA-B962-7EA0345572AB}">
      <dgm:prSet phldrT="[Text]"/>
      <dgm:spPr/>
      <dgm:t>
        <a:bodyPr/>
        <a:lstStyle/>
        <a:p>
          <a:r>
            <a:rPr lang="en-GB" dirty="0" smtClean="0"/>
            <a:t>Concept Scheme</a:t>
          </a:r>
          <a:endParaRPr lang="en-GB" dirty="0"/>
        </a:p>
      </dgm:t>
    </dgm:pt>
    <dgm:pt modelId="{108C154D-DD96-49F9-B7F8-2C934BFE090F}" type="parTrans" cxnId="{A8476819-9B26-47C5-A8ED-89B199F4FA54}">
      <dgm:prSet/>
      <dgm:spPr/>
      <dgm:t>
        <a:bodyPr/>
        <a:lstStyle/>
        <a:p>
          <a:endParaRPr lang="en-GB"/>
        </a:p>
      </dgm:t>
    </dgm:pt>
    <dgm:pt modelId="{4AFB2FAC-C493-4B5E-B60B-47DC779526D5}" type="sibTrans" cxnId="{A8476819-9B26-47C5-A8ED-89B199F4FA54}">
      <dgm:prSet/>
      <dgm:spPr/>
      <dgm:t>
        <a:bodyPr/>
        <a:lstStyle/>
        <a:p>
          <a:endParaRPr lang="en-GB"/>
        </a:p>
      </dgm:t>
    </dgm:pt>
    <dgm:pt modelId="{A7146429-768C-40F8-9D89-1A130195FA70}">
      <dgm:prSet phldrT="[Text]"/>
      <dgm:spPr/>
      <dgm:t>
        <a:bodyPr/>
        <a:lstStyle/>
        <a:p>
          <a:r>
            <a:rPr lang="en-GB" dirty="0" smtClean="0"/>
            <a:t>Coding</a:t>
          </a:r>
          <a:endParaRPr lang="en-GB" dirty="0"/>
        </a:p>
      </dgm:t>
    </dgm:pt>
    <dgm:pt modelId="{85E01D43-23C6-407F-AF4D-D2433260D4A3}" type="parTrans" cxnId="{000EE34B-637D-4060-A8A0-04F1C883C3CF}">
      <dgm:prSet/>
      <dgm:spPr/>
      <dgm:t>
        <a:bodyPr/>
        <a:lstStyle/>
        <a:p>
          <a:endParaRPr lang="en-GB"/>
        </a:p>
      </dgm:t>
    </dgm:pt>
    <dgm:pt modelId="{1367384D-3E30-4261-8880-B33E94F9C654}" type="sibTrans" cxnId="{000EE34B-637D-4060-A8A0-04F1C883C3CF}">
      <dgm:prSet/>
      <dgm:spPr/>
      <dgm:t>
        <a:bodyPr/>
        <a:lstStyle/>
        <a:p>
          <a:endParaRPr lang="en-GB"/>
        </a:p>
      </dgm:t>
    </dgm:pt>
    <dgm:pt modelId="{9BE0F9DA-2801-416C-A94A-5050BE4CA66D}">
      <dgm:prSet phldrT="[Text]"/>
      <dgm:spPr/>
      <dgm:t>
        <a:bodyPr/>
        <a:lstStyle/>
        <a:p>
          <a:r>
            <a:rPr lang="en-GB" dirty="0" smtClean="0"/>
            <a:t>DSD Matrix</a:t>
          </a:r>
          <a:endParaRPr lang="en-GB" dirty="0"/>
        </a:p>
      </dgm:t>
    </dgm:pt>
    <dgm:pt modelId="{B21573D0-1E45-4FBE-AEFE-00ADF6182554}" type="parTrans" cxnId="{8B2A34AB-3C95-44F1-9731-E640DAC329E1}">
      <dgm:prSet/>
      <dgm:spPr/>
      <dgm:t>
        <a:bodyPr/>
        <a:lstStyle/>
        <a:p>
          <a:endParaRPr lang="en-GB"/>
        </a:p>
      </dgm:t>
    </dgm:pt>
    <dgm:pt modelId="{1A5DBB4A-961A-4C6C-962C-FAFBBEC2D180}" type="sibTrans" cxnId="{8B2A34AB-3C95-44F1-9731-E640DAC329E1}">
      <dgm:prSet/>
      <dgm:spPr/>
      <dgm:t>
        <a:bodyPr/>
        <a:lstStyle/>
        <a:p>
          <a:endParaRPr lang="en-GB"/>
        </a:p>
      </dgm:t>
    </dgm:pt>
    <dgm:pt modelId="{8FA96F5A-9252-44CF-BEC0-4C4AA0A32679}">
      <dgm:prSet phldrT="[Text]"/>
      <dgm:spPr/>
      <dgm:t>
        <a:bodyPr/>
        <a:lstStyle/>
        <a:p>
          <a:r>
            <a:rPr lang="en-GB" dirty="0" smtClean="0"/>
            <a:t>Optimising</a:t>
          </a:r>
          <a:endParaRPr lang="en-GB" dirty="0"/>
        </a:p>
      </dgm:t>
    </dgm:pt>
    <dgm:pt modelId="{E239B7A5-49E0-4949-B5E7-98DFAC0D7845}" type="parTrans" cxnId="{972D254E-51C7-4A33-972B-C13C9C187242}">
      <dgm:prSet/>
      <dgm:spPr/>
      <dgm:t>
        <a:bodyPr/>
        <a:lstStyle/>
        <a:p>
          <a:endParaRPr lang="en-GB"/>
        </a:p>
      </dgm:t>
    </dgm:pt>
    <dgm:pt modelId="{E82DA906-4C60-4440-ACD7-A3EABBF73F2D}" type="sibTrans" cxnId="{972D254E-51C7-4A33-972B-C13C9C187242}">
      <dgm:prSet/>
      <dgm:spPr/>
      <dgm:t>
        <a:bodyPr/>
        <a:lstStyle/>
        <a:p>
          <a:endParaRPr lang="en-GB"/>
        </a:p>
      </dgm:t>
    </dgm:pt>
    <dgm:pt modelId="{23542370-3534-4534-9E6A-D29AEB7BF144}">
      <dgm:prSet phldrT="[Text]"/>
      <dgm:spPr/>
      <dgm:t>
        <a:bodyPr/>
        <a:lstStyle/>
        <a:p>
          <a:r>
            <a:rPr lang="en-GB" dirty="0" smtClean="0"/>
            <a:t>Publishing Artefacts</a:t>
          </a:r>
          <a:endParaRPr lang="en-GB" dirty="0"/>
        </a:p>
      </dgm:t>
    </dgm:pt>
    <dgm:pt modelId="{B27AC1B8-920E-4F38-ACC4-AB4219167AD8}" type="parTrans" cxnId="{95514D03-2212-44A5-BDF1-2B901E66E6FE}">
      <dgm:prSet/>
      <dgm:spPr/>
      <dgm:t>
        <a:bodyPr/>
        <a:lstStyle/>
        <a:p>
          <a:endParaRPr lang="en-GB"/>
        </a:p>
      </dgm:t>
    </dgm:pt>
    <dgm:pt modelId="{B56F9752-9711-4AB1-A6C1-87F5B13809BC}" type="sibTrans" cxnId="{95514D03-2212-44A5-BDF1-2B901E66E6FE}">
      <dgm:prSet/>
      <dgm:spPr/>
      <dgm:t>
        <a:bodyPr/>
        <a:lstStyle/>
        <a:p>
          <a:endParaRPr lang="en-GB"/>
        </a:p>
      </dgm:t>
    </dgm:pt>
    <dgm:pt modelId="{55EC2D31-C1DD-456E-A71C-5FE95E2129EA}" type="pres">
      <dgm:prSet presAssocID="{5A4F237B-4630-4FB4-A8A2-EB6C1FF1469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225A9926-553E-41F0-9365-C611FB4D38BD}" type="pres">
      <dgm:prSet presAssocID="{257DD442-47E3-4ACF-9561-D040FD0987F3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C49412E-9E34-4C26-B3E2-48DDFE184F42}" type="pres">
      <dgm:prSet presAssocID="{A31FA8BF-181B-480C-8655-15969070A9ED}" presName="sibTrans" presStyleLbl="sibTrans2D1" presStyleIdx="0" presStyleCnt="5"/>
      <dgm:spPr/>
      <dgm:t>
        <a:bodyPr/>
        <a:lstStyle/>
        <a:p>
          <a:endParaRPr lang="en-GB"/>
        </a:p>
      </dgm:t>
    </dgm:pt>
    <dgm:pt modelId="{93D4BF32-25CD-4E97-921F-F528ACE5C888}" type="pres">
      <dgm:prSet presAssocID="{A31FA8BF-181B-480C-8655-15969070A9ED}" presName="connectorText" presStyleLbl="sibTrans2D1" presStyleIdx="0" presStyleCnt="5"/>
      <dgm:spPr/>
      <dgm:t>
        <a:bodyPr/>
        <a:lstStyle/>
        <a:p>
          <a:endParaRPr lang="en-GB"/>
        </a:p>
      </dgm:t>
    </dgm:pt>
    <dgm:pt modelId="{19B651F8-0F14-450E-BC7F-7DF418782837}" type="pres">
      <dgm:prSet presAssocID="{1990276E-AF21-41BA-B962-7EA0345572AB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28A2200-A0D1-4716-BBD2-59228472212B}" type="pres">
      <dgm:prSet presAssocID="{4AFB2FAC-C493-4B5E-B60B-47DC779526D5}" presName="sibTrans" presStyleLbl="sibTrans2D1" presStyleIdx="1" presStyleCnt="5"/>
      <dgm:spPr/>
      <dgm:t>
        <a:bodyPr/>
        <a:lstStyle/>
        <a:p>
          <a:endParaRPr lang="en-GB"/>
        </a:p>
      </dgm:t>
    </dgm:pt>
    <dgm:pt modelId="{4FF1F9FD-7C28-4ABE-8CA4-B8C20084C384}" type="pres">
      <dgm:prSet presAssocID="{4AFB2FAC-C493-4B5E-B60B-47DC779526D5}" presName="connectorText" presStyleLbl="sibTrans2D1" presStyleIdx="1" presStyleCnt="5"/>
      <dgm:spPr/>
      <dgm:t>
        <a:bodyPr/>
        <a:lstStyle/>
        <a:p>
          <a:endParaRPr lang="en-GB"/>
        </a:p>
      </dgm:t>
    </dgm:pt>
    <dgm:pt modelId="{3B2FEE63-9D24-4153-AC77-C85D68F8C48A}" type="pres">
      <dgm:prSet presAssocID="{A7146429-768C-40F8-9D89-1A130195FA70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DA62FF3-D495-46B5-B4C9-B6908EF28054}" type="pres">
      <dgm:prSet presAssocID="{1367384D-3E30-4261-8880-B33E94F9C654}" presName="sibTrans" presStyleLbl="sibTrans2D1" presStyleIdx="2" presStyleCnt="5"/>
      <dgm:spPr/>
      <dgm:t>
        <a:bodyPr/>
        <a:lstStyle/>
        <a:p>
          <a:endParaRPr lang="en-GB"/>
        </a:p>
      </dgm:t>
    </dgm:pt>
    <dgm:pt modelId="{77793B99-F10A-4493-A339-815ACB2D3497}" type="pres">
      <dgm:prSet presAssocID="{1367384D-3E30-4261-8880-B33E94F9C654}" presName="connectorText" presStyleLbl="sibTrans2D1" presStyleIdx="2" presStyleCnt="5"/>
      <dgm:spPr/>
      <dgm:t>
        <a:bodyPr/>
        <a:lstStyle/>
        <a:p>
          <a:endParaRPr lang="en-GB"/>
        </a:p>
      </dgm:t>
    </dgm:pt>
    <dgm:pt modelId="{2025CAF0-A2E1-4BED-81AC-74BEE61EF84B}" type="pres">
      <dgm:prSet presAssocID="{9BE0F9DA-2801-416C-A94A-5050BE4CA66D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0CAC819-094B-4B84-A13D-6E85D807F864}" type="pres">
      <dgm:prSet presAssocID="{1A5DBB4A-961A-4C6C-962C-FAFBBEC2D180}" presName="sibTrans" presStyleLbl="sibTrans2D1" presStyleIdx="3" presStyleCnt="5"/>
      <dgm:spPr/>
      <dgm:t>
        <a:bodyPr/>
        <a:lstStyle/>
        <a:p>
          <a:endParaRPr lang="en-GB"/>
        </a:p>
      </dgm:t>
    </dgm:pt>
    <dgm:pt modelId="{F39A2922-8C67-4438-A226-1549B3AC6D06}" type="pres">
      <dgm:prSet presAssocID="{1A5DBB4A-961A-4C6C-962C-FAFBBEC2D180}" presName="connectorText" presStyleLbl="sibTrans2D1" presStyleIdx="3" presStyleCnt="5"/>
      <dgm:spPr/>
      <dgm:t>
        <a:bodyPr/>
        <a:lstStyle/>
        <a:p>
          <a:endParaRPr lang="en-GB"/>
        </a:p>
      </dgm:t>
    </dgm:pt>
    <dgm:pt modelId="{A81C1261-1816-4382-9817-2562CEEB4EDB}" type="pres">
      <dgm:prSet presAssocID="{8FA96F5A-9252-44CF-BEC0-4C4AA0A32679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28E4A23-F8DB-4968-A605-354F7532C32C}" type="pres">
      <dgm:prSet presAssocID="{E82DA906-4C60-4440-ACD7-A3EABBF73F2D}" presName="sibTrans" presStyleLbl="sibTrans2D1" presStyleIdx="4" presStyleCnt="5"/>
      <dgm:spPr/>
      <dgm:t>
        <a:bodyPr/>
        <a:lstStyle/>
        <a:p>
          <a:endParaRPr lang="en-GB"/>
        </a:p>
      </dgm:t>
    </dgm:pt>
    <dgm:pt modelId="{016EA490-674C-4FD1-B637-C367CC80136C}" type="pres">
      <dgm:prSet presAssocID="{E82DA906-4C60-4440-ACD7-A3EABBF73F2D}" presName="connectorText" presStyleLbl="sibTrans2D1" presStyleIdx="4" presStyleCnt="5"/>
      <dgm:spPr/>
      <dgm:t>
        <a:bodyPr/>
        <a:lstStyle/>
        <a:p>
          <a:endParaRPr lang="en-GB"/>
        </a:p>
      </dgm:t>
    </dgm:pt>
    <dgm:pt modelId="{8BEA398D-F594-485C-887D-BBDDF57011A8}" type="pres">
      <dgm:prSet presAssocID="{23542370-3534-4534-9E6A-D29AEB7BF144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AFDE924C-3568-41F9-8B7F-648FC359866E}" type="presOf" srcId="{5A4F237B-4630-4FB4-A8A2-EB6C1FF1469E}" destId="{55EC2D31-C1DD-456E-A71C-5FE95E2129EA}" srcOrd="0" destOrd="0" presId="urn:microsoft.com/office/officeart/2005/8/layout/process5"/>
    <dgm:cxn modelId="{A8476819-9B26-47C5-A8ED-89B199F4FA54}" srcId="{5A4F237B-4630-4FB4-A8A2-EB6C1FF1469E}" destId="{1990276E-AF21-41BA-B962-7EA0345572AB}" srcOrd="1" destOrd="0" parTransId="{108C154D-DD96-49F9-B7F8-2C934BFE090F}" sibTransId="{4AFB2FAC-C493-4B5E-B60B-47DC779526D5}"/>
    <dgm:cxn modelId="{B051D865-D310-4023-9A70-6831935E3A29}" type="presOf" srcId="{1990276E-AF21-41BA-B962-7EA0345572AB}" destId="{19B651F8-0F14-450E-BC7F-7DF418782837}" srcOrd="0" destOrd="0" presId="urn:microsoft.com/office/officeart/2005/8/layout/process5"/>
    <dgm:cxn modelId="{54CD84A5-A54B-4245-9E1D-9E03FEFAE58D}" type="presOf" srcId="{1A5DBB4A-961A-4C6C-962C-FAFBBEC2D180}" destId="{F39A2922-8C67-4438-A226-1549B3AC6D06}" srcOrd="1" destOrd="0" presId="urn:microsoft.com/office/officeart/2005/8/layout/process5"/>
    <dgm:cxn modelId="{972D254E-51C7-4A33-972B-C13C9C187242}" srcId="{5A4F237B-4630-4FB4-A8A2-EB6C1FF1469E}" destId="{8FA96F5A-9252-44CF-BEC0-4C4AA0A32679}" srcOrd="4" destOrd="0" parTransId="{E239B7A5-49E0-4949-B5E7-98DFAC0D7845}" sibTransId="{E82DA906-4C60-4440-ACD7-A3EABBF73F2D}"/>
    <dgm:cxn modelId="{D0C804EB-FC9A-4A12-8720-51640EF1F78E}" srcId="{5A4F237B-4630-4FB4-A8A2-EB6C1FF1469E}" destId="{257DD442-47E3-4ACF-9561-D040FD0987F3}" srcOrd="0" destOrd="0" parTransId="{24514A9A-6847-4103-BACE-BB4A435FA151}" sibTransId="{A31FA8BF-181B-480C-8655-15969070A9ED}"/>
    <dgm:cxn modelId="{95514D03-2212-44A5-BDF1-2B901E66E6FE}" srcId="{5A4F237B-4630-4FB4-A8A2-EB6C1FF1469E}" destId="{23542370-3534-4534-9E6A-D29AEB7BF144}" srcOrd="5" destOrd="0" parTransId="{B27AC1B8-920E-4F38-ACC4-AB4219167AD8}" sibTransId="{B56F9752-9711-4AB1-A6C1-87F5B13809BC}"/>
    <dgm:cxn modelId="{2B225B92-1001-4A28-A666-01EF1DBAC93B}" type="presOf" srcId="{1A5DBB4A-961A-4C6C-962C-FAFBBEC2D180}" destId="{80CAC819-094B-4B84-A13D-6E85D807F864}" srcOrd="0" destOrd="0" presId="urn:microsoft.com/office/officeart/2005/8/layout/process5"/>
    <dgm:cxn modelId="{0F1EA4AA-5AB2-4E66-B6D9-402561B9D685}" type="presOf" srcId="{9BE0F9DA-2801-416C-A94A-5050BE4CA66D}" destId="{2025CAF0-A2E1-4BED-81AC-74BEE61EF84B}" srcOrd="0" destOrd="0" presId="urn:microsoft.com/office/officeart/2005/8/layout/process5"/>
    <dgm:cxn modelId="{8A6BD14D-79F3-4370-BB00-894D9345089C}" type="presOf" srcId="{A7146429-768C-40F8-9D89-1A130195FA70}" destId="{3B2FEE63-9D24-4153-AC77-C85D68F8C48A}" srcOrd="0" destOrd="0" presId="urn:microsoft.com/office/officeart/2005/8/layout/process5"/>
    <dgm:cxn modelId="{D11016A5-A03C-4FC0-B1A2-64D448EA862D}" type="presOf" srcId="{8FA96F5A-9252-44CF-BEC0-4C4AA0A32679}" destId="{A81C1261-1816-4382-9817-2562CEEB4EDB}" srcOrd="0" destOrd="0" presId="urn:microsoft.com/office/officeart/2005/8/layout/process5"/>
    <dgm:cxn modelId="{11606EA5-0FB5-441B-8167-3B42926D8E3A}" type="presOf" srcId="{E82DA906-4C60-4440-ACD7-A3EABBF73F2D}" destId="{628E4A23-F8DB-4968-A605-354F7532C32C}" srcOrd="0" destOrd="0" presId="urn:microsoft.com/office/officeart/2005/8/layout/process5"/>
    <dgm:cxn modelId="{000EE34B-637D-4060-A8A0-04F1C883C3CF}" srcId="{5A4F237B-4630-4FB4-A8A2-EB6C1FF1469E}" destId="{A7146429-768C-40F8-9D89-1A130195FA70}" srcOrd="2" destOrd="0" parTransId="{85E01D43-23C6-407F-AF4D-D2433260D4A3}" sibTransId="{1367384D-3E30-4261-8880-B33E94F9C654}"/>
    <dgm:cxn modelId="{3B36785B-D2D5-4318-9E1D-81CF004256BC}" type="presOf" srcId="{E82DA906-4C60-4440-ACD7-A3EABBF73F2D}" destId="{016EA490-674C-4FD1-B637-C367CC80136C}" srcOrd="1" destOrd="0" presId="urn:microsoft.com/office/officeart/2005/8/layout/process5"/>
    <dgm:cxn modelId="{8B2A34AB-3C95-44F1-9731-E640DAC329E1}" srcId="{5A4F237B-4630-4FB4-A8A2-EB6C1FF1469E}" destId="{9BE0F9DA-2801-416C-A94A-5050BE4CA66D}" srcOrd="3" destOrd="0" parTransId="{B21573D0-1E45-4FBE-AEFE-00ADF6182554}" sibTransId="{1A5DBB4A-961A-4C6C-962C-FAFBBEC2D180}"/>
    <dgm:cxn modelId="{AEEF7D99-E3F9-4993-AEBA-4FB0DE1257C7}" type="presOf" srcId="{257DD442-47E3-4ACF-9561-D040FD0987F3}" destId="{225A9926-553E-41F0-9365-C611FB4D38BD}" srcOrd="0" destOrd="0" presId="urn:microsoft.com/office/officeart/2005/8/layout/process5"/>
    <dgm:cxn modelId="{6FA160D1-19C6-409F-B9EB-FAE33A6B58A3}" type="presOf" srcId="{1367384D-3E30-4261-8880-B33E94F9C654}" destId="{DDA62FF3-D495-46B5-B4C9-B6908EF28054}" srcOrd="0" destOrd="0" presId="urn:microsoft.com/office/officeart/2005/8/layout/process5"/>
    <dgm:cxn modelId="{DEE35FE6-3C30-4A91-AD1C-865ED5BD12E8}" type="presOf" srcId="{A31FA8BF-181B-480C-8655-15969070A9ED}" destId="{6C49412E-9E34-4C26-B3E2-48DDFE184F42}" srcOrd="0" destOrd="0" presId="urn:microsoft.com/office/officeart/2005/8/layout/process5"/>
    <dgm:cxn modelId="{3FCA5F09-A72F-4C46-A043-B8F879B8B010}" type="presOf" srcId="{23542370-3534-4534-9E6A-D29AEB7BF144}" destId="{8BEA398D-F594-485C-887D-BBDDF57011A8}" srcOrd="0" destOrd="0" presId="urn:microsoft.com/office/officeart/2005/8/layout/process5"/>
    <dgm:cxn modelId="{55F7E5E8-A882-4165-83CD-B1EE70806F7A}" type="presOf" srcId="{4AFB2FAC-C493-4B5E-B60B-47DC779526D5}" destId="{4FF1F9FD-7C28-4ABE-8CA4-B8C20084C384}" srcOrd="1" destOrd="0" presId="urn:microsoft.com/office/officeart/2005/8/layout/process5"/>
    <dgm:cxn modelId="{4F7BB9FA-79CF-4A23-8C2C-8075ACC73A57}" type="presOf" srcId="{4AFB2FAC-C493-4B5E-B60B-47DC779526D5}" destId="{428A2200-A0D1-4716-BBD2-59228472212B}" srcOrd="0" destOrd="0" presId="urn:microsoft.com/office/officeart/2005/8/layout/process5"/>
    <dgm:cxn modelId="{76583407-4D3A-4F86-A4CA-11F1C47482BB}" type="presOf" srcId="{A31FA8BF-181B-480C-8655-15969070A9ED}" destId="{93D4BF32-25CD-4E97-921F-F528ACE5C888}" srcOrd="1" destOrd="0" presId="urn:microsoft.com/office/officeart/2005/8/layout/process5"/>
    <dgm:cxn modelId="{06836295-21C3-4A50-8937-8BEAD4CE3F92}" type="presOf" srcId="{1367384D-3E30-4261-8880-B33E94F9C654}" destId="{77793B99-F10A-4493-A339-815ACB2D3497}" srcOrd="1" destOrd="0" presId="urn:microsoft.com/office/officeart/2005/8/layout/process5"/>
    <dgm:cxn modelId="{E0A58636-0EC6-4BE4-A86A-E5EE8662FA67}" type="presParOf" srcId="{55EC2D31-C1DD-456E-A71C-5FE95E2129EA}" destId="{225A9926-553E-41F0-9365-C611FB4D38BD}" srcOrd="0" destOrd="0" presId="urn:microsoft.com/office/officeart/2005/8/layout/process5"/>
    <dgm:cxn modelId="{8F3F2F75-A0CC-49F6-9158-863A79C72A42}" type="presParOf" srcId="{55EC2D31-C1DD-456E-A71C-5FE95E2129EA}" destId="{6C49412E-9E34-4C26-B3E2-48DDFE184F42}" srcOrd="1" destOrd="0" presId="urn:microsoft.com/office/officeart/2005/8/layout/process5"/>
    <dgm:cxn modelId="{C29AD63C-F6FB-4FEA-B07B-72AF0269BA84}" type="presParOf" srcId="{6C49412E-9E34-4C26-B3E2-48DDFE184F42}" destId="{93D4BF32-25CD-4E97-921F-F528ACE5C888}" srcOrd="0" destOrd="0" presId="urn:microsoft.com/office/officeart/2005/8/layout/process5"/>
    <dgm:cxn modelId="{A81CDE2F-9805-459A-BA36-B579A1B9F677}" type="presParOf" srcId="{55EC2D31-C1DD-456E-A71C-5FE95E2129EA}" destId="{19B651F8-0F14-450E-BC7F-7DF418782837}" srcOrd="2" destOrd="0" presId="urn:microsoft.com/office/officeart/2005/8/layout/process5"/>
    <dgm:cxn modelId="{63579FAF-CE65-4284-B0E4-11C602BF5011}" type="presParOf" srcId="{55EC2D31-C1DD-456E-A71C-5FE95E2129EA}" destId="{428A2200-A0D1-4716-BBD2-59228472212B}" srcOrd="3" destOrd="0" presId="urn:microsoft.com/office/officeart/2005/8/layout/process5"/>
    <dgm:cxn modelId="{80C27F11-753C-4AD4-A51F-C5246DC340B1}" type="presParOf" srcId="{428A2200-A0D1-4716-BBD2-59228472212B}" destId="{4FF1F9FD-7C28-4ABE-8CA4-B8C20084C384}" srcOrd="0" destOrd="0" presId="urn:microsoft.com/office/officeart/2005/8/layout/process5"/>
    <dgm:cxn modelId="{E4D0FF92-DA8E-40D2-9D76-58FBD7521375}" type="presParOf" srcId="{55EC2D31-C1DD-456E-A71C-5FE95E2129EA}" destId="{3B2FEE63-9D24-4153-AC77-C85D68F8C48A}" srcOrd="4" destOrd="0" presId="urn:microsoft.com/office/officeart/2005/8/layout/process5"/>
    <dgm:cxn modelId="{FEF12237-C266-47EF-A75F-EFA178616FA4}" type="presParOf" srcId="{55EC2D31-C1DD-456E-A71C-5FE95E2129EA}" destId="{DDA62FF3-D495-46B5-B4C9-B6908EF28054}" srcOrd="5" destOrd="0" presId="urn:microsoft.com/office/officeart/2005/8/layout/process5"/>
    <dgm:cxn modelId="{7AB0CA16-8629-438A-8390-2BF815318435}" type="presParOf" srcId="{DDA62FF3-D495-46B5-B4C9-B6908EF28054}" destId="{77793B99-F10A-4493-A339-815ACB2D3497}" srcOrd="0" destOrd="0" presId="urn:microsoft.com/office/officeart/2005/8/layout/process5"/>
    <dgm:cxn modelId="{F6233302-4161-4750-AA33-1FF4C76BA792}" type="presParOf" srcId="{55EC2D31-C1DD-456E-A71C-5FE95E2129EA}" destId="{2025CAF0-A2E1-4BED-81AC-74BEE61EF84B}" srcOrd="6" destOrd="0" presId="urn:microsoft.com/office/officeart/2005/8/layout/process5"/>
    <dgm:cxn modelId="{01E84793-62AD-457A-AAA1-8CA5789C897B}" type="presParOf" srcId="{55EC2D31-C1DD-456E-A71C-5FE95E2129EA}" destId="{80CAC819-094B-4B84-A13D-6E85D807F864}" srcOrd="7" destOrd="0" presId="urn:microsoft.com/office/officeart/2005/8/layout/process5"/>
    <dgm:cxn modelId="{8099D16C-139B-432C-8ACA-1493794CCC72}" type="presParOf" srcId="{80CAC819-094B-4B84-A13D-6E85D807F864}" destId="{F39A2922-8C67-4438-A226-1549B3AC6D06}" srcOrd="0" destOrd="0" presId="urn:microsoft.com/office/officeart/2005/8/layout/process5"/>
    <dgm:cxn modelId="{BC09A1EB-92B4-4CCB-82D8-2603DD64F2C0}" type="presParOf" srcId="{55EC2D31-C1DD-456E-A71C-5FE95E2129EA}" destId="{A81C1261-1816-4382-9817-2562CEEB4EDB}" srcOrd="8" destOrd="0" presId="urn:microsoft.com/office/officeart/2005/8/layout/process5"/>
    <dgm:cxn modelId="{37F56BC9-32FB-4E5C-8270-0057ECA6B44E}" type="presParOf" srcId="{55EC2D31-C1DD-456E-A71C-5FE95E2129EA}" destId="{628E4A23-F8DB-4968-A605-354F7532C32C}" srcOrd="9" destOrd="0" presId="urn:microsoft.com/office/officeart/2005/8/layout/process5"/>
    <dgm:cxn modelId="{2AC6C9C8-DF32-4289-8B3A-FA9E9A8EAC71}" type="presParOf" srcId="{628E4A23-F8DB-4968-A605-354F7532C32C}" destId="{016EA490-674C-4FD1-B637-C367CC80136C}" srcOrd="0" destOrd="0" presId="urn:microsoft.com/office/officeart/2005/8/layout/process5"/>
    <dgm:cxn modelId="{2D7B36CE-AC42-43EB-BDD1-FD677C7AE763}" type="presParOf" srcId="{55EC2D31-C1DD-456E-A71C-5FE95E2129EA}" destId="{8BEA398D-F594-485C-887D-BBDDF57011A8}" srcOrd="1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A4F237B-4630-4FB4-A8A2-EB6C1FF1469E}" type="doc">
      <dgm:prSet loTypeId="urn:microsoft.com/office/officeart/2005/8/layout/process5" loCatId="process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en-GB"/>
        </a:p>
      </dgm:t>
    </dgm:pt>
    <dgm:pt modelId="{257DD442-47E3-4ACF-9561-D040FD0987F3}">
      <dgm:prSet phldrT="[Text]"/>
      <dgm:spPr>
        <a:solidFill>
          <a:srgbClr val="C00000">
            <a:alpha val="90000"/>
          </a:srgbClr>
        </a:solidFill>
      </dgm:spPr>
      <dgm:t>
        <a:bodyPr/>
        <a:lstStyle/>
        <a:p>
          <a:r>
            <a:rPr lang="en-GB" dirty="0" smtClean="0"/>
            <a:t>Exchange Needs</a:t>
          </a:r>
          <a:endParaRPr lang="en-GB" dirty="0"/>
        </a:p>
      </dgm:t>
    </dgm:pt>
    <dgm:pt modelId="{24514A9A-6847-4103-BACE-BB4A435FA151}" type="parTrans" cxnId="{D0C804EB-FC9A-4A12-8720-51640EF1F78E}">
      <dgm:prSet/>
      <dgm:spPr/>
      <dgm:t>
        <a:bodyPr/>
        <a:lstStyle/>
        <a:p>
          <a:endParaRPr lang="en-GB"/>
        </a:p>
      </dgm:t>
    </dgm:pt>
    <dgm:pt modelId="{A31FA8BF-181B-480C-8655-15969070A9ED}" type="sibTrans" cxnId="{D0C804EB-FC9A-4A12-8720-51640EF1F78E}">
      <dgm:prSet/>
      <dgm:spPr/>
      <dgm:t>
        <a:bodyPr/>
        <a:lstStyle/>
        <a:p>
          <a:endParaRPr lang="en-GB"/>
        </a:p>
      </dgm:t>
    </dgm:pt>
    <dgm:pt modelId="{1990276E-AF21-41BA-B962-7EA0345572AB}">
      <dgm:prSet phldrT="[Text]"/>
      <dgm:spPr/>
      <dgm:t>
        <a:bodyPr/>
        <a:lstStyle/>
        <a:p>
          <a:r>
            <a:rPr lang="en-GB" dirty="0" smtClean="0"/>
            <a:t>Concept Scheme</a:t>
          </a:r>
          <a:endParaRPr lang="en-GB" dirty="0"/>
        </a:p>
      </dgm:t>
    </dgm:pt>
    <dgm:pt modelId="{108C154D-DD96-49F9-B7F8-2C934BFE090F}" type="parTrans" cxnId="{A8476819-9B26-47C5-A8ED-89B199F4FA54}">
      <dgm:prSet/>
      <dgm:spPr/>
      <dgm:t>
        <a:bodyPr/>
        <a:lstStyle/>
        <a:p>
          <a:endParaRPr lang="en-GB"/>
        </a:p>
      </dgm:t>
    </dgm:pt>
    <dgm:pt modelId="{4AFB2FAC-C493-4B5E-B60B-47DC779526D5}" type="sibTrans" cxnId="{A8476819-9B26-47C5-A8ED-89B199F4FA54}">
      <dgm:prSet/>
      <dgm:spPr/>
      <dgm:t>
        <a:bodyPr/>
        <a:lstStyle/>
        <a:p>
          <a:endParaRPr lang="en-GB"/>
        </a:p>
      </dgm:t>
    </dgm:pt>
    <dgm:pt modelId="{A7146429-768C-40F8-9D89-1A130195FA70}">
      <dgm:prSet phldrT="[Text]"/>
      <dgm:spPr/>
      <dgm:t>
        <a:bodyPr/>
        <a:lstStyle/>
        <a:p>
          <a:r>
            <a:rPr lang="en-GB" dirty="0" smtClean="0"/>
            <a:t>Coding</a:t>
          </a:r>
          <a:endParaRPr lang="en-GB" dirty="0"/>
        </a:p>
      </dgm:t>
    </dgm:pt>
    <dgm:pt modelId="{85E01D43-23C6-407F-AF4D-D2433260D4A3}" type="parTrans" cxnId="{000EE34B-637D-4060-A8A0-04F1C883C3CF}">
      <dgm:prSet/>
      <dgm:spPr/>
      <dgm:t>
        <a:bodyPr/>
        <a:lstStyle/>
        <a:p>
          <a:endParaRPr lang="en-GB"/>
        </a:p>
      </dgm:t>
    </dgm:pt>
    <dgm:pt modelId="{1367384D-3E30-4261-8880-B33E94F9C654}" type="sibTrans" cxnId="{000EE34B-637D-4060-A8A0-04F1C883C3CF}">
      <dgm:prSet/>
      <dgm:spPr/>
      <dgm:t>
        <a:bodyPr/>
        <a:lstStyle/>
        <a:p>
          <a:endParaRPr lang="en-GB"/>
        </a:p>
      </dgm:t>
    </dgm:pt>
    <dgm:pt modelId="{9BE0F9DA-2801-416C-A94A-5050BE4CA66D}">
      <dgm:prSet phldrT="[Text]"/>
      <dgm:spPr/>
      <dgm:t>
        <a:bodyPr/>
        <a:lstStyle/>
        <a:p>
          <a:r>
            <a:rPr lang="en-GB" dirty="0" smtClean="0"/>
            <a:t>DSD Matrix</a:t>
          </a:r>
          <a:endParaRPr lang="en-GB" dirty="0"/>
        </a:p>
      </dgm:t>
    </dgm:pt>
    <dgm:pt modelId="{B21573D0-1E45-4FBE-AEFE-00ADF6182554}" type="parTrans" cxnId="{8B2A34AB-3C95-44F1-9731-E640DAC329E1}">
      <dgm:prSet/>
      <dgm:spPr/>
      <dgm:t>
        <a:bodyPr/>
        <a:lstStyle/>
        <a:p>
          <a:endParaRPr lang="en-GB"/>
        </a:p>
      </dgm:t>
    </dgm:pt>
    <dgm:pt modelId="{1A5DBB4A-961A-4C6C-962C-FAFBBEC2D180}" type="sibTrans" cxnId="{8B2A34AB-3C95-44F1-9731-E640DAC329E1}">
      <dgm:prSet/>
      <dgm:spPr/>
      <dgm:t>
        <a:bodyPr/>
        <a:lstStyle/>
        <a:p>
          <a:endParaRPr lang="en-GB"/>
        </a:p>
      </dgm:t>
    </dgm:pt>
    <dgm:pt modelId="{8FA96F5A-9252-44CF-BEC0-4C4AA0A32679}">
      <dgm:prSet phldrT="[Text]"/>
      <dgm:spPr/>
      <dgm:t>
        <a:bodyPr/>
        <a:lstStyle/>
        <a:p>
          <a:r>
            <a:rPr lang="en-GB" dirty="0" smtClean="0"/>
            <a:t>Optimising</a:t>
          </a:r>
          <a:endParaRPr lang="en-GB" dirty="0"/>
        </a:p>
      </dgm:t>
    </dgm:pt>
    <dgm:pt modelId="{E239B7A5-49E0-4949-B5E7-98DFAC0D7845}" type="parTrans" cxnId="{972D254E-51C7-4A33-972B-C13C9C187242}">
      <dgm:prSet/>
      <dgm:spPr/>
      <dgm:t>
        <a:bodyPr/>
        <a:lstStyle/>
        <a:p>
          <a:endParaRPr lang="en-GB"/>
        </a:p>
      </dgm:t>
    </dgm:pt>
    <dgm:pt modelId="{E82DA906-4C60-4440-ACD7-A3EABBF73F2D}" type="sibTrans" cxnId="{972D254E-51C7-4A33-972B-C13C9C187242}">
      <dgm:prSet/>
      <dgm:spPr/>
      <dgm:t>
        <a:bodyPr/>
        <a:lstStyle/>
        <a:p>
          <a:endParaRPr lang="en-GB"/>
        </a:p>
      </dgm:t>
    </dgm:pt>
    <dgm:pt modelId="{23542370-3534-4534-9E6A-D29AEB7BF144}">
      <dgm:prSet phldrT="[Text]"/>
      <dgm:spPr/>
      <dgm:t>
        <a:bodyPr/>
        <a:lstStyle/>
        <a:p>
          <a:r>
            <a:rPr lang="en-GB" dirty="0" smtClean="0"/>
            <a:t>Publishing Artefacts</a:t>
          </a:r>
          <a:endParaRPr lang="en-GB" dirty="0"/>
        </a:p>
      </dgm:t>
    </dgm:pt>
    <dgm:pt modelId="{B27AC1B8-920E-4F38-ACC4-AB4219167AD8}" type="parTrans" cxnId="{95514D03-2212-44A5-BDF1-2B901E66E6FE}">
      <dgm:prSet/>
      <dgm:spPr/>
      <dgm:t>
        <a:bodyPr/>
        <a:lstStyle/>
        <a:p>
          <a:endParaRPr lang="en-GB"/>
        </a:p>
      </dgm:t>
    </dgm:pt>
    <dgm:pt modelId="{B56F9752-9711-4AB1-A6C1-87F5B13809BC}" type="sibTrans" cxnId="{95514D03-2212-44A5-BDF1-2B901E66E6FE}">
      <dgm:prSet/>
      <dgm:spPr/>
      <dgm:t>
        <a:bodyPr/>
        <a:lstStyle/>
        <a:p>
          <a:endParaRPr lang="en-GB"/>
        </a:p>
      </dgm:t>
    </dgm:pt>
    <dgm:pt modelId="{55EC2D31-C1DD-456E-A71C-5FE95E2129EA}" type="pres">
      <dgm:prSet presAssocID="{5A4F237B-4630-4FB4-A8A2-EB6C1FF1469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225A9926-553E-41F0-9365-C611FB4D38BD}" type="pres">
      <dgm:prSet presAssocID="{257DD442-47E3-4ACF-9561-D040FD0987F3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C49412E-9E34-4C26-B3E2-48DDFE184F42}" type="pres">
      <dgm:prSet presAssocID="{A31FA8BF-181B-480C-8655-15969070A9ED}" presName="sibTrans" presStyleLbl="sibTrans2D1" presStyleIdx="0" presStyleCnt="5"/>
      <dgm:spPr/>
      <dgm:t>
        <a:bodyPr/>
        <a:lstStyle/>
        <a:p>
          <a:endParaRPr lang="en-GB"/>
        </a:p>
      </dgm:t>
    </dgm:pt>
    <dgm:pt modelId="{93D4BF32-25CD-4E97-921F-F528ACE5C888}" type="pres">
      <dgm:prSet presAssocID="{A31FA8BF-181B-480C-8655-15969070A9ED}" presName="connectorText" presStyleLbl="sibTrans2D1" presStyleIdx="0" presStyleCnt="5"/>
      <dgm:spPr/>
      <dgm:t>
        <a:bodyPr/>
        <a:lstStyle/>
        <a:p>
          <a:endParaRPr lang="en-GB"/>
        </a:p>
      </dgm:t>
    </dgm:pt>
    <dgm:pt modelId="{19B651F8-0F14-450E-BC7F-7DF418782837}" type="pres">
      <dgm:prSet presAssocID="{1990276E-AF21-41BA-B962-7EA0345572AB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28A2200-A0D1-4716-BBD2-59228472212B}" type="pres">
      <dgm:prSet presAssocID="{4AFB2FAC-C493-4B5E-B60B-47DC779526D5}" presName="sibTrans" presStyleLbl="sibTrans2D1" presStyleIdx="1" presStyleCnt="5"/>
      <dgm:spPr/>
      <dgm:t>
        <a:bodyPr/>
        <a:lstStyle/>
        <a:p>
          <a:endParaRPr lang="en-GB"/>
        </a:p>
      </dgm:t>
    </dgm:pt>
    <dgm:pt modelId="{4FF1F9FD-7C28-4ABE-8CA4-B8C20084C384}" type="pres">
      <dgm:prSet presAssocID="{4AFB2FAC-C493-4B5E-B60B-47DC779526D5}" presName="connectorText" presStyleLbl="sibTrans2D1" presStyleIdx="1" presStyleCnt="5"/>
      <dgm:spPr/>
      <dgm:t>
        <a:bodyPr/>
        <a:lstStyle/>
        <a:p>
          <a:endParaRPr lang="en-GB"/>
        </a:p>
      </dgm:t>
    </dgm:pt>
    <dgm:pt modelId="{3B2FEE63-9D24-4153-AC77-C85D68F8C48A}" type="pres">
      <dgm:prSet presAssocID="{A7146429-768C-40F8-9D89-1A130195FA70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DA62FF3-D495-46B5-B4C9-B6908EF28054}" type="pres">
      <dgm:prSet presAssocID="{1367384D-3E30-4261-8880-B33E94F9C654}" presName="sibTrans" presStyleLbl="sibTrans2D1" presStyleIdx="2" presStyleCnt="5"/>
      <dgm:spPr/>
      <dgm:t>
        <a:bodyPr/>
        <a:lstStyle/>
        <a:p>
          <a:endParaRPr lang="en-GB"/>
        </a:p>
      </dgm:t>
    </dgm:pt>
    <dgm:pt modelId="{77793B99-F10A-4493-A339-815ACB2D3497}" type="pres">
      <dgm:prSet presAssocID="{1367384D-3E30-4261-8880-B33E94F9C654}" presName="connectorText" presStyleLbl="sibTrans2D1" presStyleIdx="2" presStyleCnt="5"/>
      <dgm:spPr/>
      <dgm:t>
        <a:bodyPr/>
        <a:lstStyle/>
        <a:p>
          <a:endParaRPr lang="en-GB"/>
        </a:p>
      </dgm:t>
    </dgm:pt>
    <dgm:pt modelId="{2025CAF0-A2E1-4BED-81AC-74BEE61EF84B}" type="pres">
      <dgm:prSet presAssocID="{9BE0F9DA-2801-416C-A94A-5050BE4CA66D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0CAC819-094B-4B84-A13D-6E85D807F864}" type="pres">
      <dgm:prSet presAssocID="{1A5DBB4A-961A-4C6C-962C-FAFBBEC2D180}" presName="sibTrans" presStyleLbl="sibTrans2D1" presStyleIdx="3" presStyleCnt="5"/>
      <dgm:spPr/>
      <dgm:t>
        <a:bodyPr/>
        <a:lstStyle/>
        <a:p>
          <a:endParaRPr lang="en-GB"/>
        </a:p>
      </dgm:t>
    </dgm:pt>
    <dgm:pt modelId="{F39A2922-8C67-4438-A226-1549B3AC6D06}" type="pres">
      <dgm:prSet presAssocID="{1A5DBB4A-961A-4C6C-962C-FAFBBEC2D180}" presName="connectorText" presStyleLbl="sibTrans2D1" presStyleIdx="3" presStyleCnt="5"/>
      <dgm:spPr/>
      <dgm:t>
        <a:bodyPr/>
        <a:lstStyle/>
        <a:p>
          <a:endParaRPr lang="en-GB"/>
        </a:p>
      </dgm:t>
    </dgm:pt>
    <dgm:pt modelId="{A81C1261-1816-4382-9817-2562CEEB4EDB}" type="pres">
      <dgm:prSet presAssocID="{8FA96F5A-9252-44CF-BEC0-4C4AA0A32679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28E4A23-F8DB-4968-A605-354F7532C32C}" type="pres">
      <dgm:prSet presAssocID="{E82DA906-4C60-4440-ACD7-A3EABBF73F2D}" presName="sibTrans" presStyleLbl="sibTrans2D1" presStyleIdx="4" presStyleCnt="5"/>
      <dgm:spPr/>
      <dgm:t>
        <a:bodyPr/>
        <a:lstStyle/>
        <a:p>
          <a:endParaRPr lang="en-GB"/>
        </a:p>
      </dgm:t>
    </dgm:pt>
    <dgm:pt modelId="{016EA490-674C-4FD1-B637-C367CC80136C}" type="pres">
      <dgm:prSet presAssocID="{E82DA906-4C60-4440-ACD7-A3EABBF73F2D}" presName="connectorText" presStyleLbl="sibTrans2D1" presStyleIdx="4" presStyleCnt="5"/>
      <dgm:spPr/>
      <dgm:t>
        <a:bodyPr/>
        <a:lstStyle/>
        <a:p>
          <a:endParaRPr lang="en-GB"/>
        </a:p>
      </dgm:t>
    </dgm:pt>
    <dgm:pt modelId="{8BEA398D-F594-485C-887D-BBDDF57011A8}" type="pres">
      <dgm:prSet presAssocID="{23542370-3534-4534-9E6A-D29AEB7BF144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A8476819-9B26-47C5-A8ED-89B199F4FA54}" srcId="{5A4F237B-4630-4FB4-A8A2-EB6C1FF1469E}" destId="{1990276E-AF21-41BA-B962-7EA0345572AB}" srcOrd="1" destOrd="0" parTransId="{108C154D-DD96-49F9-B7F8-2C934BFE090F}" sibTransId="{4AFB2FAC-C493-4B5E-B60B-47DC779526D5}"/>
    <dgm:cxn modelId="{510748FF-97D6-49EF-9D71-5BA3CC71775F}" type="presOf" srcId="{1990276E-AF21-41BA-B962-7EA0345572AB}" destId="{19B651F8-0F14-450E-BC7F-7DF418782837}" srcOrd="0" destOrd="0" presId="urn:microsoft.com/office/officeart/2005/8/layout/process5"/>
    <dgm:cxn modelId="{972D254E-51C7-4A33-972B-C13C9C187242}" srcId="{5A4F237B-4630-4FB4-A8A2-EB6C1FF1469E}" destId="{8FA96F5A-9252-44CF-BEC0-4C4AA0A32679}" srcOrd="4" destOrd="0" parTransId="{E239B7A5-49E0-4949-B5E7-98DFAC0D7845}" sibTransId="{E82DA906-4C60-4440-ACD7-A3EABBF73F2D}"/>
    <dgm:cxn modelId="{D0C804EB-FC9A-4A12-8720-51640EF1F78E}" srcId="{5A4F237B-4630-4FB4-A8A2-EB6C1FF1469E}" destId="{257DD442-47E3-4ACF-9561-D040FD0987F3}" srcOrd="0" destOrd="0" parTransId="{24514A9A-6847-4103-BACE-BB4A435FA151}" sibTransId="{A31FA8BF-181B-480C-8655-15969070A9ED}"/>
    <dgm:cxn modelId="{F3350724-5C97-4FDD-9AFD-9CDA7BA26C62}" type="presOf" srcId="{A31FA8BF-181B-480C-8655-15969070A9ED}" destId="{6C49412E-9E34-4C26-B3E2-48DDFE184F42}" srcOrd="0" destOrd="0" presId="urn:microsoft.com/office/officeart/2005/8/layout/process5"/>
    <dgm:cxn modelId="{C1DE5B76-FBF6-4E42-A7D3-ACEB3AA818DE}" type="presOf" srcId="{A7146429-768C-40F8-9D89-1A130195FA70}" destId="{3B2FEE63-9D24-4153-AC77-C85D68F8C48A}" srcOrd="0" destOrd="0" presId="urn:microsoft.com/office/officeart/2005/8/layout/process5"/>
    <dgm:cxn modelId="{95514D03-2212-44A5-BDF1-2B901E66E6FE}" srcId="{5A4F237B-4630-4FB4-A8A2-EB6C1FF1469E}" destId="{23542370-3534-4534-9E6A-D29AEB7BF144}" srcOrd="5" destOrd="0" parTransId="{B27AC1B8-920E-4F38-ACC4-AB4219167AD8}" sibTransId="{B56F9752-9711-4AB1-A6C1-87F5B13809BC}"/>
    <dgm:cxn modelId="{C2D46FA6-091C-42AF-B34E-F90AF861B0C7}" type="presOf" srcId="{1A5DBB4A-961A-4C6C-962C-FAFBBEC2D180}" destId="{80CAC819-094B-4B84-A13D-6E85D807F864}" srcOrd="0" destOrd="0" presId="urn:microsoft.com/office/officeart/2005/8/layout/process5"/>
    <dgm:cxn modelId="{704E08E3-6BE4-441A-8D0E-3A96577538EA}" type="presOf" srcId="{E82DA906-4C60-4440-ACD7-A3EABBF73F2D}" destId="{016EA490-674C-4FD1-B637-C367CC80136C}" srcOrd="1" destOrd="0" presId="urn:microsoft.com/office/officeart/2005/8/layout/process5"/>
    <dgm:cxn modelId="{9ADFF4C6-B1A6-4C2C-B786-D09872667873}" type="presOf" srcId="{9BE0F9DA-2801-416C-A94A-5050BE4CA66D}" destId="{2025CAF0-A2E1-4BED-81AC-74BEE61EF84B}" srcOrd="0" destOrd="0" presId="urn:microsoft.com/office/officeart/2005/8/layout/process5"/>
    <dgm:cxn modelId="{3556E423-8703-4C26-BC40-2E0623DCFCF8}" type="presOf" srcId="{1367384D-3E30-4261-8880-B33E94F9C654}" destId="{77793B99-F10A-4493-A339-815ACB2D3497}" srcOrd="1" destOrd="0" presId="urn:microsoft.com/office/officeart/2005/8/layout/process5"/>
    <dgm:cxn modelId="{000EE34B-637D-4060-A8A0-04F1C883C3CF}" srcId="{5A4F237B-4630-4FB4-A8A2-EB6C1FF1469E}" destId="{A7146429-768C-40F8-9D89-1A130195FA70}" srcOrd="2" destOrd="0" parTransId="{85E01D43-23C6-407F-AF4D-D2433260D4A3}" sibTransId="{1367384D-3E30-4261-8880-B33E94F9C654}"/>
    <dgm:cxn modelId="{0F1AB2B4-2E50-448E-A95A-FEAB07F5EA81}" type="presOf" srcId="{1A5DBB4A-961A-4C6C-962C-FAFBBEC2D180}" destId="{F39A2922-8C67-4438-A226-1549B3AC6D06}" srcOrd="1" destOrd="0" presId="urn:microsoft.com/office/officeart/2005/8/layout/process5"/>
    <dgm:cxn modelId="{5E5761EC-F4A6-400B-A0D0-2C08BBB7F153}" type="presOf" srcId="{1367384D-3E30-4261-8880-B33E94F9C654}" destId="{DDA62FF3-D495-46B5-B4C9-B6908EF28054}" srcOrd="0" destOrd="0" presId="urn:microsoft.com/office/officeart/2005/8/layout/process5"/>
    <dgm:cxn modelId="{8B2A34AB-3C95-44F1-9731-E640DAC329E1}" srcId="{5A4F237B-4630-4FB4-A8A2-EB6C1FF1469E}" destId="{9BE0F9DA-2801-416C-A94A-5050BE4CA66D}" srcOrd="3" destOrd="0" parTransId="{B21573D0-1E45-4FBE-AEFE-00ADF6182554}" sibTransId="{1A5DBB4A-961A-4C6C-962C-FAFBBEC2D180}"/>
    <dgm:cxn modelId="{D5D428BD-D7DF-4376-A457-2109EEF53342}" type="presOf" srcId="{8FA96F5A-9252-44CF-BEC0-4C4AA0A32679}" destId="{A81C1261-1816-4382-9817-2562CEEB4EDB}" srcOrd="0" destOrd="0" presId="urn:microsoft.com/office/officeart/2005/8/layout/process5"/>
    <dgm:cxn modelId="{1073659B-7058-44E7-A652-17EC17842FC9}" type="presOf" srcId="{E82DA906-4C60-4440-ACD7-A3EABBF73F2D}" destId="{628E4A23-F8DB-4968-A605-354F7532C32C}" srcOrd="0" destOrd="0" presId="urn:microsoft.com/office/officeart/2005/8/layout/process5"/>
    <dgm:cxn modelId="{47639EDA-EF34-4AFB-B6B6-D69C5D4D1790}" type="presOf" srcId="{257DD442-47E3-4ACF-9561-D040FD0987F3}" destId="{225A9926-553E-41F0-9365-C611FB4D38BD}" srcOrd="0" destOrd="0" presId="urn:microsoft.com/office/officeart/2005/8/layout/process5"/>
    <dgm:cxn modelId="{E56A04FA-B5AB-40FE-928B-7EEEDC7379DE}" type="presOf" srcId="{A31FA8BF-181B-480C-8655-15969070A9ED}" destId="{93D4BF32-25CD-4E97-921F-F528ACE5C888}" srcOrd="1" destOrd="0" presId="urn:microsoft.com/office/officeart/2005/8/layout/process5"/>
    <dgm:cxn modelId="{7A5448DC-2538-41AD-BB65-F64FD69509AF}" type="presOf" srcId="{4AFB2FAC-C493-4B5E-B60B-47DC779526D5}" destId="{4FF1F9FD-7C28-4ABE-8CA4-B8C20084C384}" srcOrd="1" destOrd="0" presId="urn:microsoft.com/office/officeart/2005/8/layout/process5"/>
    <dgm:cxn modelId="{A6BC2F40-36D2-4A74-AFF4-5D656210F90A}" type="presOf" srcId="{23542370-3534-4534-9E6A-D29AEB7BF144}" destId="{8BEA398D-F594-485C-887D-BBDDF57011A8}" srcOrd="0" destOrd="0" presId="urn:microsoft.com/office/officeart/2005/8/layout/process5"/>
    <dgm:cxn modelId="{35B3F542-4E61-48B9-B2ED-168CFF3F7B7F}" type="presOf" srcId="{5A4F237B-4630-4FB4-A8A2-EB6C1FF1469E}" destId="{55EC2D31-C1DD-456E-A71C-5FE95E2129EA}" srcOrd="0" destOrd="0" presId="urn:microsoft.com/office/officeart/2005/8/layout/process5"/>
    <dgm:cxn modelId="{EB39DCF2-EBAD-45FB-8485-F0A94438FD59}" type="presOf" srcId="{4AFB2FAC-C493-4B5E-B60B-47DC779526D5}" destId="{428A2200-A0D1-4716-BBD2-59228472212B}" srcOrd="0" destOrd="0" presId="urn:microsoft.com/office/officeart/2005/8/layout/process5"/>
    <dgm:cxn modelId="{AE0FFDC3-DC57-49BE-88B4-AE981F7FD60B}" type="presParOf" srcId="{55EC2D31-C1DD-456E-A71C-5FE95E2129EA}" destId="{225A9926-553E-41F0-9365-C611FB4D38BD}" srcOrd="0" destOrd="0" presId="urn:microsoft.com/office/officeart/2005/8/layout/process5"/>
    <dgm:cxn modelId="{384C851C-D3E3-4D6F-A5E8-FF61EE863C16}" type="presParOf" srcId="{55EC2D31-C1DD-456E-A71C-5FE95E2129EA}" destId="{6C49412E-9E34-4C26-B3E2-48DDFE184F42}" srcOrd="1" destOrd="0" presId="urn:microsoft.com/office/officeart/2005/8/layout/process5"/>
    <dgm:cxn modelId="{DDA01946-9CF8-4AD8-94D6-34AB11FC1D30}" type="presParOf" srcId="{6C49412E-9E34-4C26-B3E2-48DDFE184F42}" destId="{93D4BF32-25CD-4E97-921F-F528ACE5C888}" srcOrd="0" destOrd="0" presId="urn:microsoft.com/office/officeart/2005/8/layout/process5"/>
    <dgm:cxn modelId="{6543CBD0-4006-4868-9784-0AEB6D01860A}" type="presParOf" srcId="{55EC2D31-C1DD-456E-A71C-5FE95E2129EA}" destId="{19B651F8-0F14-450E-BC7F-7DF418782837}" srcOrd="2" destOrd="0" presId="urn:microsoft.com/office/officeart/2005/8/layout/process5"/>
    <dgm:cxn modelId="{09331314-4D6A-4657-815E-6BA32EBD8E16}" type="presParOf" srcId="{55EC2D31-C1DD-456E-A71C-5FE95E2129EA}" destId="{428A2200-A0D1-4716-BBD2-59228472212B}" srcOrd="3" destOrd="0" presId="urn:microsoft.com/office/officeart/2005/8/layout/process5"/>
    <dgm:cxn modelId="{631D2DB1-1346-4CED-87C5-9649A4919E8B}" type="presParOf" srcId="{428A2200-A0D1-4716-BBD2-59228472212B}" destId="{4FF1F9FD-7C28-4ABE-8CA4-B8C20084C384}" srcOrd="0" destOrd="0" presId="urn:microsoft.com/office/officeart/2005/8/layout/process5"/>
    <dgm:cxn modelId="{B1C62024-C346-4A89-9169-7CCFCCC4E44A}" type="presParOf" srcId="{55EC2D31-C1DD-456E-A71C-5FE95E2129EA}" destId="{3B2FEE63-9D24-4153-AC77-C85D68F8C48A}" srcOrd="4" destOrd="0" presId="urn:microsoft.com/office/officeart/2005/8/layout/process5"/>
    <dgm:cxn modelId="{70B521F8-9DBA-41F1-AABE-277F511EB00D}" type="presParOf" srcId="{55EC2D31-C1DD-456E-A71C-5FE95E2129EA}" destId="{DDA62FF3-D495-46B5-B4C9-B6908EF28054}" srcOrd="5" destOrd="0" presId="urn:microsoft.com/office/officeart/2005/8/layout/process5"/>
    <dgm:cxn modelId="{16102BC3-A38A-42C7-B05B-9C51C1D4E7F5}" type="presParOf" srcId="{DDA62FF3-D495-46B5-B4C9-B6908EF28054}" destId="{77793B99-F10A-4493-A339-815ACB2D3497}" srcOrd="0" destOrd="0" presId="urn:microsoft.com/office/officeart/2005/8/layout/process5"/>
    <dgm:cxn modelId="{6317F579-7351-4118-B258-69B00C8A6563}" type="presParOf" srcId="{55EC2D31-C1DD-456E-A71C-5FE95E2129EA}" destId="{2025CAF0-A2E1-4BED-81AC-74BEE61EF84B}" srcOrd="6" destOrd="0" presId="urn:microsoft.com/office/officeart/2005/8/layout/process5"/>
    <dgm:cxn modelId="{92BEAA5B-9EAF-42D0-B1B7-2BC6EA079D2D}" type="presParOf" srcId="{55EC2D31-C1DD-456E-A71C-5FE95E2129EA}" destId="{80CAC819-094B-4B84-A13D-6E85D807F864}" srcOrd="7" destOrd="0" presId="urn:microsoft.com/office/officeart/2005/8/layout/process5"/>
    <dgm:cxn modelId="{D43BCA8F-4E6C-4A5F-8017-329ED822D6DB}" type="presParOf" srcId="{80CAC819-094B-4B84-A13D-6E85D807F864}" destId="{F39A2922-8C67-4438-A226-1549B3AC6D06}" srcOrd="0" destOrd="0" presId="urn:microsoft.com/office/officeart/2005/8/layout/process5"/>
    <dgm:cxn modelId="{F1A60192-B518-4B72-B8BF-7F58F8C10135}" type="presParOf" srcId="{55EC2D31-C1DD-456E-A71C-5FE95E2129EA}" destId="{A81C1261-1816-4382-9817-2562CEEB4EDB}" srcOrd="8" destOrd="0" presId="urn:microsoft.com/office/officeart/2005/8/layout/process5"/>
    <dgm:cxn modelId="{0C5A55C3-A37B-4A74-A247-C7DAEB7ACCAB}" type="presParOf" srcId="{55EC2D31-C1DD-456E-A71C-5FE95E2129EA}" destId="{628E4A23-F8DB-4968-A605-354F7532C32C}" srcOrd="9" destOrd="0" presId="urn:microsoft.com/office/officeart/2005/8/layout/process5"/>
    <dgm:cxn modelId="{FE90B309-9D8A-4AB4-B3B4-2E3221B98A2B}" type="presParOf" srcId="{628E4A23-F8DB-4968-A605-354F7532C32C}" destId="{016EA490-674C-4FD1-B637-C367CC80136C}" srcOrd="0" destOrd="0" presId="urn:microsoft.com/office/officeart/2005/8/layout/process5"/>
    <dgm:cxn modelId="{93BFA923-69D7-4B6B-B84C-DA90CF13BFF7}" type="presParOf" srcId="{55EC2D31-C1DD-456E-A71C-5FE95E2129EA}" destId="{8BEA398D-F594-485C-887D-BBDDF57011A8}" srcOrd="1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A4F237B-4630-4FB4-A8A2-EB6C1FF1469E}" type="doc">
      <dgm:prSet loTypeId="urn:microsoft.com/office/officeart/2005/8/layout/process5" loCatId="process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en-GB"/>
        </a:p>
      </dgm:t>
    </dgm:pt>
    <dgm:pt modelId="{257DD442-47E3-4ACF-9561-D040FD0987F3}">
      <dgm:prSet phldrT="[Text]"/>
      <dgm:spPr/>
      <dgm:t>
        <a:bodyPr/>
        <a:lstStyle/>
        <a:p>
          <a:r>
            <a:rPr lang="en-GB" dirty="0" smtClean="0"/>
            <a:t>Exchange Needs</a:t>
          </a:r>
          <a:endParaRPr lang="en-GB" dirty="0"/>
        </a:p>
      </dgm:t>
    </dgm:pt>
    <dgm:pt modelId="{24514A9A-6847-4103-BACE-BB4A435FA151}" type="parTrans" cxnId="{D0C804EB-FC9A-4A12-8720-51640EF1F78E}">
      <dgm:prSet/>
      <dgm:spPr/>
      <dgm:t>
        <a:bodyPr/>
        <a:lstStyle/>
        <a:p>
          <a:endParaRPr lang="en-GB"/>
        </a:p>
      </dgm:t>
    </dgm:pt>
    <dgm:pt modelId="{A31FA8BF-181B-480C-8655-15969070A9ED}" type="sibTrans" cxnId="{D0C804EB-FC9A-4A12-8720-51640EF1F78E}">
      <dgm:prSet/>
      <dgm:spPr/>
      <dgm:t>
        <a:bodyPr/>
        <a:lstStyle/>
        <a:p>
          <a:endParaRPr lang="en-GB"/>
        </a:p>
      </dgm:t>
    </dgm:pt>
    <dgm:pt modelId="{1990276E-AF21-41BA-B962-7EA0345572AB}">
      <dgm:prSet phldrT="[Text]"/>
      <dgm:spPr>
        <a:solidFill>
          <a:srgbClr val="C00000">
            <a:alpha val="82000"/>
          </a:srgbClr>
        </a:solidFill>
      </dgm:spPr>
      <dgm:t>
        <a:bodyPr/>
        <a:lstStyle/>
        <a:p>
          <a:r>
            <a:rPr lang="en-GB" dirty="0" smtClean="0"/>
            <a:t>Concept Scheme</a:t>
          </a:r>
          <a:endParaRPr lang="en-GB" dirty="0"/>
        </a:p>
      </dgm:t>
    </dgm:pt>
    <dgm:pt modelId="{108C154D-DD96-49F9-B7F8-2C934BFE090F}" type="parTrans" cxnId="{A8476819-9B26-47C5-A8ED-89B199F4FA54}">
      <dgm:prSet/>
      <dgm:spPr/>
      <dgm:t>
        <a:bodyPr/>
        <a:lstStyle/>
        <a:p>
          <a:endParaRPr lang="en-GB"/>
        </a:p>
      </dgm:t>
    </dgm:pt>
    <dgm:pt modelId="{4AFB2FAC-C493-4B5E-B60B-47DC779526D5}" type="sibTrans" cxnId="{A8476819-9B26-47C5-A8ED-89B199F4FA54}">
      <dgm:prSet/>
      <dgm:spPr/>
      <dgm:t>
        <a:bodyPr/>
        <a:lstStyle/>
        <a:p>
          <a:endParaRPr lang="en-GB"/>
        </a:p>
      </dgm:t>
    </dgm:pt>
    <dgm:pt modelId="{A7146429-768C-40F8-9D89-1A130195FA70}">
      <dgm:prSet phldrT="[Text]"/>
      <dgm:spPr/>
      <dgm:t>
        <a:bodyPr/>
        <a:lstStyle/>
        <a:p>
          <a:r>
            <a:rPr lang="en-GB" dirty="0" smtClean="0"/>
            <a:t>Coding</a:t>
          </a:r>
          <a:endParaRPr lang="en-GB" dirty="0"/>
        </a:p>
      </dgm:t>
    </dgm:pt>
    <dgm:pt modelId="{85E01D43-23C6-407F-AF4D-D2433260D4A3}" type="parTrans" cxnId="{000EE34B-637D-4060-A8A0-04F1C883C3CF}">
      <dgm:prSet/>
      <dgm:spPr/>
      <dgm:t>
        <a:bodyPr/>
        <a:lstStyle/>
        <a:p>
          <a:endParaRPr lang="en-GB"/>
        </a:p>
      </dgm:t>
    </dgm:pt>
    <dgm:pt modelId="{1367384D-3E30-4261-8880-B33E94F9C654}" type="sibTrans" cxnId="{000EE34B-637D-4060-A8A0-04F1C883C3CF}">
      <dgm:prSet/>
      <dgm:spPr/>
      <dgm:t>
        <a:bodyPr/>
        <a:lstStyle/>
        <a:p>
          <a:endParaRPr lang="en-GB"/>
        </a:p>
      </dgm:t>
    </dgm:pt>
    <dgm:pt modelId="{9BE0F9DA-2801-416C-A94A-5050BE4CA66D}">
      <dgm:prSet phldrT="[Text]"/>
      <dgm:spPr/>
      <dgm:t>
        <a:bodyPr/>
        <a:lstStyle/>
        <a:p>
          <a:r>
            <a:rPr lang="en-GB" dirty="0" smtClean="0"/>
            <a:t>DSD Matrix</a:t>
          </a:r>
          <a:endParaRPr lang="en-GB" dirty="0"/>
        </a:p>
      </dgm:t>
    </dgm:pt>
    <dgm:pt modelId="{B21573D0-1E45-4FBE-AEFE-00ADF6182554}" type="parTrans" cxnId="{8B2A34AB-3C95-44F1-9731-E640DAC329E1}">
      <dgm:prSet/>
      <dgm:spPr/>
      <dgm:t>
        <a:bodyPr/>
        <a:lstStyle/>
        <a:p>
          <a:endParaRPr lang="en-GB"/>
        </a:p>
      </dgm:t>
    </dgm:pt>
    <dgm:pt modelId="{1A5DBB4A-961A-4C6C-962C-FAFBBEC2D180}" type="sibTrans" cxnId="{8B2A34AB-3C95-44F1-9731-E640DAC329E1}">
      <dgm:prSet/>
      <dgm:spPr/>
      <dgm:t>
        <a:bodyPr/>
        <a:lstStyle/>
        <a:p>
          <a:endParaRPr lang="en-GB"/>
        </a:p>
      </dgm:t>
    </dgm:pt>
    <dgm:pt modelId="{8FA96F5A-9252-44CF-BEC0-4C4AA0A32679}">
      <dgm:prSet phldrT="[Text]"/>
      <dgm:spPr/>
      <dgm:t>
        <a:bodyPr/>
        <a:lstStyle/>
        <a:p>
          <a:r>
            <a:rPr lang="en-GB" dirty="0" smtClean="0"/>
            <a:t>Optimising</a:t>
          </a:r>
          <a:endParaRPr lang="en-GB" dirty="0"/>
        </a:p>
      </dgm:t>
    </dgm:pt>
    <dgm:pt modelId="{E239B7A5-49E0-4949-B5E7-98DFAC0D7845}" type="parTrans" cxnId="{972D254E-51C7-4A33-972B-C13C9C187242}">
      <dgm:prSet/>
      <dgm:spPr/>
      <dgm:t>
        <a:bodyPr/>
        <a:lstStyle/>
        <a:p>
          <a:endParaRPr lang="en-GB"/>
        </a:p>
      </dgm:t>
    </dgm:pt>
    <dgm:pt modelId="{E82DA906-4C60-4440-ACD7-A3EABBF73F2D}" type="sibTrans" cxnId="{972D254E-51C7-4A33-972B-C13C9C187242}">
      <dgm:prSet/>
      <dgm:spPr/>
      <dgm:t>
        <a:bodyPr/>
        <a:lstStyle/>
        <a:p>
          <a:endParaRPr lang="en-GB"/>
        </a:p>
      </dgm:t>
    </dgm:pt>
    <dgm:pt modelId="{23542370-3534-4534-9E6A-D29AEB7BF144}">
      <dgm:prSet phldrT="[Text]"/>
      <dgm:spPr/>
      <dgm:t>
        <a:bodyPr/>
        <a:lstStyle/>
        <a:p>
          <a:r>
            <a:rPr lang="en-GB" dirty="0" smtClean="0"/>
            <a:t>Publishing Artefacts</a:t>
          </a:r>
          <a:endParaRPr lang="en-GB" dirty="0"/>
        </a:p>
      </dgm:t>
    </dgm:pt>
    <dgm:pt modelId="{B27AC1B8-920E-4F38-ACC4-AB4219167AD8}" type="parTrans" cxnId="{95514D03-2212-44A5-BDF1-2B901E66E6FE}">
      <dgm:prSet/>
      <dgm:spPr/>
      <dgm:t>
        <a:bodyPr/>
        <a:lstStyle/>
        <a:p>
          <a:endParaRPr lang="en-GB"/>
        </a:p>
      </dgm:t>
    </dgm:pt>
    <dgm:pt modelId="{B56F9752-9711-4AB1-A6C1-87F5B13809BC}" type="sibTrans" cxnId="{95514D03-2212-44A5-BDF1-2B901E66E6FE}">
      <dgm:prSet/>
      <dgm:spPr/>
      <dgm:t>
        <a:bodyPr/>
        <a:lstStyle/>
        <a:p>
          <a:endParaRPr lang="en-GB"/>
        </a:p>
      </dgm:t>
    </dgm:pt>
    <dgm:pt modelId="{55EC2D31-C1DD-456E-A71C-5FE95E2129EA}" type="pres">
      <dgm:prSet presAssocID="{5A4F237B-4630-4FB4-A8A2-EB6C1FF1469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225A9926-553E-41F0-9365-C611FB4D38BD}" type="pres">
      <dgm:prSet presAssocID="{257DD442-47E3-4ACF-9561-D040FD0987F3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C49412E-9E34-4C26-B3E2-48DDFE184F42}" type="pres">
      <dgm:prSet presAssocID="{A31FA8BF-181B-480C-8655-15969070A9ED}" presName="sibTrans" presStyleLbl="sibTrans2D1" presStyleIdx="0" presStyleCnt="5"/>
      <dgm:spPr/>
      <dgm:t>
        <a:bodyPr/>
        <a:lstStyle/>
        <a:p>
          <a:endParaRPr lang="en-GB"/>
        </a:p>
      </dgm:t>
    </dgm:pt>
    <dgm:pt modelId="{93D4BF32-25CD-4E97-921F-F528ACE5C888}" type="pres">
      <dgm:prSet presAssocID="{A31FA8BF-181B-480C-8655-15969070A9ED}" presName="connectorText" presStyleLbl="sibTrans2D1" presStyleIdx="0" presStyleCnt="5"/>
      <dgm:spPr/>
      <dgm:t>
        <a:bodyPr/>
        <a:lstStyle/>
        <a:p>
          <a:endParaRPr lang="en-GB"/>
        </a:p>
      </dgm:t>
    </dgm:pt>
    <dgm:pt modelId="{19B651F8-0F14-450E-BC7F-7DF418782837}" type="pres">
      <dgm:prSet presAssocID="{1990276E-AF21-41BA-B962-7EA0345572AB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28A2200-A0D1-4716-BBD2-59228472212B}" type="pres">
      <dgm:prSet presAssocID="{4AFB2FAC-C493-4B5E-B60B-47DC779526D5}" presName="sibTrans" presStyleLbl="sibTrans2D1" presStyleIdx="1" presStyleCnt="5"/>
      <dgm:spPr/>
      <dgm:t>
        <a:bodyPr/>
        <a:lstStyle/>
        <a:p>
          <a:endParaRPr lang="en-GB"/>
        </a:p>
      </dgm:t>
    </dgm:pt>
    <dgm:pt modelId="{4FF1F9FD-7C28-4ABE-8CA4-B8C20084C384}" type="pres">
      <dgm:prSet presAssocID="{4AFB2FAC-C493-4B5E-B60B-47DC779526D5}" presName="connectorText" presStyleLbl="sibTrans2D1" presStyleIdx="1" presStyleCnt="5"/>
      <dgm:spPr/>
      <dgm:t>
        <a:bodyPr/>
        <a:lstStyle/>
        <a:p>
          <a:endParaRPr lang="en-GB"/>
        </a:p>
      </dgm:t>
    </dgm:pt>
    <dgm:pt modelId="{3B2FEE63-9D24-4153-AC77-C85D68F8C48A}" type="pres">
      <dgm:prSet presAssocID="{A7146429-768C-40F8-9D89-1A130195FA70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DA62FF3-D495-46B5-B4C9-B6908EF28054}" type="pres">
      <dgm:prSet presAssocID="{1367384D-3E30-4261-8880-B33E94F9C654}" presName="sibTrans" presStyleLbl="sibTrans2D1" presStyleIdx="2" presStyleCnt="5"/>
      <dgm:spPr/>
      <dgm:t>
        <a:bodyPr/>
        <a:lstStyle/>
        <a:p>
          <a:endParaRPr lang="en-GB"/>
        </a:p>
      </dgm:t>
    </dgm:pt>
    <dgm:pt modelId="{77793B99-F10A-4493-A339-815ACB2D3497}" type="pres">
      <dgm:prSet presAssocID="{1367384D-3E30-4261-8880-B33E94F9C654}" presName="connectorText" presStyleLbl="sibTrans2D1" presStyleIdx="2" presStyleCnt="5"/>
      <dgm:spPr/>
      <dgm:t>
        <a:bodyPr/>
        <a:lstStyle/>
        <a:p>
          <a:endParaRPr lang="en-GB"/>
        </a:p>
      </dgm:t>
    </dgm:pt>
    <dgm:pt modelId="{2025CAF0-A2E1-4BED-81AC-74BEE61EF84B}" type="pres">
      <dgm:prSet presAssocID="{9BE0F9DA-2801-416C-A94A-5050BE4CA66D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0CAC819-094B-4B84-A13D-6E85D807F864}" type="pres">
      <dgm:prSet presAssocID="{1A5DBB4A-961A-4C6C-962C-FAFBBEC2D180}" presName="sibTrans" presStyleLbl="sibTrans2D1" presStyleIdx="3" presStyleCnt="5"/>
      <dgm:spPr/>
      <dgm:t>
        <a:bodyPr/>
        <a:lstStyle/>
        <a:p>
          <a:endParaRPr lang="en-GB"/>
        </a:p>
      </dgm:t>
    </dgm:pt>
    <dgm:pt modelId="{F39A2922-8C67-4438-A226-1549B3AC6D06}" type="pres">
      <dgm:prSet presAssocID="{1A5DBB4A-961A-4C6C-962C-FAFBBEC2D180}" presName="connectorText" presStyleLbl="sibTrans2D1" presStyleIdx="3" presStyleCnt="5"/>
      <dgm:spPr/>
      <dgm:t>
        <a:bodyPr/>
        <a:lstStyle/>
        <a:p>
          <a:endParaRPr lang="en-GB"/>
        </a:p>
      </dgm:t>
    </dgm:pt>
    <dgm:pt modelId="{A81C1261-1816-4382-9817-2562CEEB4EDB}" type="pres">
      <dgm:prSet presAssocID="{8FA96F5A-9252-44CF-BEC0-4C4AA0A32679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28E4A23-F8DB-4968-A605-354F7532C32C}" type="pres">
      <dgm:prSet presAssocID="{E82DA906-4C60-4440-ACD7-A3EABBF73F2D}" presName="sibTrans" presStyleLbl="sibTrans2D1" presStyleIdx="4" presStyleCnt="5"/>
      <dgm:spPr/>
      <dgm:t>
        <a:bodyPr/>
        <a:lstStyle/>
        <a:p>
          <a:endParaRPr lang="en-GB"/>
        </a:p>
      </dgm:t>
    </dgm:pt>
    <dgm:pt modelId="{016EA490-674C-4FD1-B637-C367CC80136C}" type="pres">
      <dgm:prSet presAssocID="{E82DA906-4C60-4440-ACD7-A3EABBF73F2D}" presName="connectorText" presStyleLbl="sibTrans2D1" presStyleIdx="4" presStyleCnt="5"/>
      <dgm:spPr/>
      <dgm:t>
        <a:bodyPr/>
        <a:lstStyle/>
        <a:p>
          <a:endParaRPr lang="en-GB"/>
        </a:p>
      </dgm:t>
    </dgm:pt>
    <dgm:pt modelId="{8BEA398D-F594-485C-887D-BBDDF57011A8}" type="pres">
      <dgm:prSet presAssocID="{23542370-3534-4534-9E6A-D29AEB7BF144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A8476819-9B26-47C5-A8ED-89B199F4FA54}" srcId="{5A4F237B-4630-4FB4-A8A2-EB6C1FF1469E}" destId="{1990276E-AF21-41BA-B962-7EA0345572AB}" srcOrd="1" destOrd="0" parTransId="{108C154D-DD96-49F9-B7F8-2C934BFE090F}" sibTransId="{4AFB2FAC-C493-4B5E-B60B-47DC779526D5}"/>
    <dgm:cxn modelId="{972D254E-51C7-4A33-972B-C13C9C187242}" srcId="{5A4F237B-4630-4FB4-A8A2-EB6C1FF1469E}" destId="{8FA96F5A-9252-44CF-BEC0-4C4AA0A32679}" srcOrd="4" destOrd="0" parTransId="{E239B7A5-49E0-4949-B5E7-98DFAC0D7845}" sibTransId="{E82DA906-4C60-4440-ACD7-A3EABBF73F2D}"/>
    <dgm:cxn modelId="{D0C804EB-FC9A-4A12-8720-51640EF1F78E}" srcId="{5A4F237B-4630-4FB4-A8A2-EB6C1FF1469E}" destId="{257DD442-47E3-4ACF-9561-D040FD0987F3}" srcOrd="0" destOrd="0" parTransId="{24514A9A-6847-4103-BACE-BB4A435FA151}" sibTransId="{A31FA8BF-181B-480C-8655-15969070A9ED}"/>
    <dgm:cxn modelId="{EE3EC047-B3EF-4A53-862E-0A5BBAC36CC1}" type="presOf" srcId="{4AFB2FAC-C493-4B5E-B60B-47DC779526D5}" destId="{428A2200-A0D1-4716-BBD2-59228472212B}" srcOrd="0" destOrd="0" presId="urn:microsoft.com/office/officeart/2005/8/layout/process5"/>
    <dgm:cxn modelId="{95514D03-2212-44A5-BDF1-2B901E66E6FE}" srcId="{5A4F237B-4630-4FB4-A8A2-EB6C1FF1469E}" destId="{23542370-3534-4534-9E6A-D29AEB7BF144}" srcOrd="5" destOrd="0" parTransId="{B27AC1B8-920E-4F38-ACC4-AB4219167AD8}" sibTransId="{B56F9752-9711-4AB1-A6C1-87F5B13809BC}"/>
    <dgm:cxn modelId="{DA9A87A5-EC88-45A2-A590-DC0C649C0435}" type="presOf" srcId="{1367384D-3E30-4261-8880-B33E94F9C654}" destId="{DDA62FF3-D495-46B5-B4C9-B6908EF28054}" srcOrd="0" destOrd="0" presId="urn:microsoft.com/office/officeart/2005/8/layout/process5"/>
    <dgm:cxn modelId="{134BD82C-272D-4900-8BEB-27DB0E3B3333}" type="presOf" srcId="{8FA96F5A-9252-44CF-BEC0-4C4AA0A32679}" destId="{A81C1261-1816-4382-9817-2562CEEB4EDB}" srcOrd="0" destOrd="0" presId="urn:microsoft.com/office/officeart/2005/8/layout/process5"/>
    <dgm:cxn modelId="{706777B5-C45F-43BB-BEE2-8164F03A7D3C}" type="presOf" srcId="{1990276E-AF21-41BA-B962-7EA0345572AB}" destId="{19B651F8-0F14-450E-BC7F-7DF418782837}" srcOrd="0" destOrd="0" presId="urn:microsoft.com/office/officeart/2005/8/layout/process5"/>
    <dgm:cxn modelId="{64A64F0C-4C6B-4EBB-962D-20E7BB013508}" type="presOf" srcId="{A31FA8BF-181B-480C-8655-15969070A9ED}" destId="{6C49412E-9E34-4C26-B3E2-48DDFE184F42}" srcOrd="0" destOrd="0" presId="urn:microsoft.com/office/officeart/2005/8/layout/process5"/>
    <dgm:cxn modelId="{000EE34B-637D-4060-A8A0-04F1C883C3CF}" srcId="{5A4F237B-4630-4FB4-A8A2-EB6C1FF1469E}" destId="{A7146429-768C-40F8-9D89-1A130195FA70}" srcOrd="2" destOrd="0" parTransId="{85E01D43-23C6-407F-AF4D-D2433260D4A3}" sibTransId="{1367384D-3E30-4261-8880-B33E94F9C654}"/>
    <dgm:cxn modelId="{299CE184-8458-4FA9-8491-237D3690F919}" type="presOf" srcId="{E82DA906-4C60-4440-ACD7-A3EABBF73F2D}" destId="{016EA490-674C-4FD1-B637-C367CC80136C}" srcOrd="1" destOrd="0" presId="urn:microsoft.com/office/officeart/2005/8/layout/process5"/>
    <dgm:cxn modelId="{1A18FAA1-019F-4A82-84B4-E90D47F951C8}" type="presOf" srcId="{23542370-3534-4534-9E6A-D29AEB7BF144}" destId="{8BEA398D-F594-485C-887D-BBDDF57011A8}" srcOrd="0" destOrd="0" presId="urn:microsoft.com/office/officeart/2005/8/layout/process5"/>
    <dgm:cxn modelId="{2DC95FF2-8970-4908-9534-B358E90142C6}" type="presOf" srcId="{E82DA906-4C60-4440-ACD7-A3EABBF73F2D}" destId="{628E4A23-F8DB-4968-A605-354F7532C32C}" srcOrd="0" destOrd="0" presId="urn:microsoft.com/office/officeart/2005/8/layout/process5"/>
    <dgm:cxn modelId="{8B2A34AB-3C95-44F1-9731-E640DAC329E1}" srcId="{5A4F237B-4630-4FB4-A8A2-EB6C1FF1469E}" destId="{9BE0F9DA-2801-416C-A94A-5050BE4CA66D}" srcOrd="3" destOrd="0" parTransId="{B21573D0-1E45-4FBE-AEFE-00ADF6182554}" sibTransId="{1A5DBB4A-961A-4C6C-962C-FAFBBEC2D180}"/>
    <dgm:cxn modelId="{86AAA76D-F660-4C96-AE87-B6A2D42A1792}" type="presOf" srcId="{257DD442-47E3-4ACF-9561-D040FD0987F3}" destId="{225A9926-553E-41F0-9365-C611FB4D38BD}" srcOrd="0" destOrd="0" presId="urn:microsoft.com/office/officeart/2005/8/layout/process5"/>
    <dgm:cxn modelId="{F975CF75-4412-4118-9404-F5B08DEBD573}" type="presOf" srcId="{A7146429-768C-40F8-9D89-1A130195FA70}" destId="{3B2FEE63-9D24-4153-AC77-C85D68F8C48A}" srcOrd="0" destOrd="0" presId="urn:microsoft.com/office/officeart/2005/8/layout/process5"/>
    <dgm:cxn modelId="{D4035018-546E-46D9-804D-CAD349353D30}" type="presOf" srcId="{1A5DBB4A-961A-4C6C-962C-FAFBBEC2D180}" destId="{80CAC819-094B-4B84-A13D-6E85D807F864}" srcOrd="0" destOrd="0" presId="urn:microsoft.com/office/officeart/2005/8/layout/process5"/>
    <dgm:cxn modelId="{180177F1-F324-4F14-85AD-8A0F275D75FC}" type="presOf" srcId="{1A5DBB4A-961A-4C6C-962C-FAFBBEC2D180}" destId="{F39A2922-8C67-4438-A226-1549B3AC6D06}" srcOrd="1" destOrd="0" presId="urn:microsoft.com/office/officeart/2005/8/layout/process5"/>
    <dgm:cxn modelId="{AA5BB792-E18B-4501-90FE-3C048391A583}" type="presOf" srcId="{1367384D-3E30-4261-8880-B33E94F9C654}" destId="{77793B99-F10A-4493-A339-815ACB2D3497}" srcOrd="1" destOrd="0" presId="urn:microsoft.com/office/officeart/2005/8/layout/process5"/>
    <dgm:cxn modelId="{E75EF310-FC46-49ED-81A6-8AD1686B44F4}" type="presOf" srcId="{5A4F237B-4630-4FB4-A8A2-EB6C1FF1469E}" destId="{55EC2D31-C1DD-456E-A71C-5FE95E2129EA}" srcOrd="0" destOrd="0" presId="urn:microsoft.com/office/officeart/2005/8/layout/process5"/>
    <dgm:cxn modelId="{D5C688EB-524D-49E5-B1DF-64B5E5E02F4E}" type="presOf" srcId="{4AFB2FAC-C493-4B5E-B60B-47DC779526D5}" destId="{4FF1F9FD-7C28-4ABE-8CA4-B8C20084C384}" srcOrd="1" destOrd="0" presId="urn:microsoft.com/office/officeart/2005/8/layout/process5"/>
    <dgm:cxn modelId="{2F8A7941-5F56-48DF-9511-8F8FA8C08475}" type="presOf" srcId="{A31FA8BF-181B-480C-8655-15969070A9ED}" destId="{93D4BF32-25CD-4E97-921F-F528ACE5C888}" srcOrd="1" destOrd="0" presId="urn:microsoft.com/office/officeart/2005/8/layout/process5"/>
    <dgm:cxn modelId="{375DCA54-2177-49FD-A293-0CC63AA8024D}" type="presOf" srcId="{9BE0F9DA-2801-416C-A94A-5050BE4CA66D}" destId="{2025CAF0-A2E1-4BED-81AC-74BEE61EF84B}" srcOrd="0" destOrd="0" presId="urn:microsoft.com/office/officeart/2005/8/layout/process5"/>
    <dgm:cxn modelId="{0459A18E-7F4C-4969-B5D1-98828F6A44F5}" type="presParOf" srcId="{55EC2D31-C1DD-456E-A71C-5FE95E2129EA}" destId="{225A9926-553E-41F0-9365-C611FB4D38BD}" srcOrd="0" destOrd="0" presId="urn:microsoft.com/office/officeart/2005/8/layout/process5"/>
    <dgm:cxn modelId="{1BECA36B-9ACD-4CE3-8A9C-9B36C842D38A}" type="presParOf" srcId="{55EC2D31-C1DD-456E-A71C-5FE95E2129EA}" destId="{6C49412E-9E34-4C26-B3E2-48DDFE184F42}" srcOrd="1" destOrd="0" presId="urn:microsoft.com/office/officeart/2005/8/layout/process5"/>
    <dgm:cxn modelId="{876F5101-853C-4C55-9830-061084512E0F}" type="presParOf" srcId="{6C49412E-9E34-4C26-B3E2-48DDFE184F42}" destId="{93D4BF32-25CD-4E97-921F-F528ACE5C888}" srcOrd="0" destOrd="0" presId="urn:microsoft.com/office/officeart/2005/8/layout/process5"/>
    <dgm:cxn modelId="{5A36D8EC-8E95-4B97-8189-C15BA5F372C9}" type="presParOf" srcId="{55EC2D31-C1DD-456E-A71C-5FE95E2129EA}" destId="{19B651F8-0F14-450E-BC7F-7DF418782837}" srcOrd="2" destOrd="0" presId="urn:microsoft.com/office/officeart/2005/8/layout/process5"/>
    <dgm:cxn modelId="{E08AE863-4B39-4893-85B2-0F40A5C08D24}" type="presParOf" srcId="{55EC2D31-C1DD-456E-A71C-5FE95E2129EA}" destId="{428A2200-A0D1-4716-BBD2-59228472212B}" srcOrd="3" destOrd="0" presId="urn:microsoft.com/office/officeart/2005/8/layout/process5"/>
    <dgm:cxn modelId="{BCF4515A-A09F-43AA-88F6-B3CE2AC7A108}" type="presParOf" srcId="{428A2200-A0D1-4716-BBD2-59228472212B}" destId="{4FF1F9FD-7C28-4ABE-8CA4-B8C20084C384}" srcOrd="0" destOrd="0" presId="urn:microsoft.com/office/officeart/2005/8/layout/process5"/>
    <dgm:cxn modelId="{2AFA9C9D-B5F0-48A5-B01D-AAE0B32803C8}" type="presParOf" srcId="{55EC2D31-C1DD-456E-A71C-5FE95E2129EA}" destId="{3B2FEE63-9D24-4153-AC77-C85D68F8C48A}" srcOrd="4" destOrd="0" presId="urn:microsoft.com/office/officeart/2005/8/layout/process5"/>
    <dgm:cxn modelId="{084980B7-B858-44F8-86AC-13A2780FB42B}" type="presParOf" srcId="{55EC2D31-C1DD-456E-A71C-5FE95E2129EA}" destId="{DDA62FF3-D495-46B5-B4C9-B6908EF28054}" srcOrd="5" destOrd="0" presId="urn:microsoft.com/office/officeart/2005/8/layout/process5"/>
    <dgm:cxn modelId="{11AE42ED-2B71-4CA9-8D6A-F80BC3C926BB}" type="presParOf" srcId="{DDA62FF3-D495-46B5-B4C9-B6908EF28054}" destId="{77793B99-F10A-4493-A339-815ACB2D3497}" srcOrd="0" destOrd="0" presId="urn:microsoft.com/office/officeart/2005/8/layout/process5"/>
    <dgm:cxn modelId="{A4D597D1-FA4C-4D2C-BF83-74D13B3CCABF}" type="presParOf" srcId="{55EC2D31-C1DD-456E-A71C-5FE95E2129EA}" destId="{2025CAF0-A2E1-4BED-81AC-74BEE61EF84B}" srcOrd="6" destOrd="0" presId="urn:microsoft.com/office/officeart/2005/8/layout/process5"/>
    <dgm:cxn modelId="{EF50FA47-D99F-4B21-B3F9-53DC7BC9AFA6}" type="presParOf" srcId="{55EC2D31-C1DD-456E-A71C-5FE95E2129EA}" destId="{80CAC819-094B-4B84-A13D-6E85D807F864}" srcOrd="7" destOrd="0" presId="urn:microsoft.com/office/officeart/2005/8/layout/process5"/>
    <dgm:cxn modelId="{51AD333C-B327-449A-A042-FBB76698E2F4}" type="presParOf" srcId="{80CAC819-094B-4B84-A13D-6E85D807F864}" destId="{F39A2922-8C67-4438-A226-1549B3AC6D06}" srcOrd="0" destOrd="0" presId="urn:microsoft.com/office/officeart/2005/8/layout/process5"/>
    <dgm:cxn modelId="{75AC07D5-3C39-440B-8C5B-B42BC651CF49}" type="presParOf" srcId="{55EC2D31-C1DD-456E-A71C-5FE95E2129EA}" destId="{A81C1261-1816-4382-9817-2562CEEB4EDB}" srcOrd="8" destOrd="0" presId="urn:microsoft.com/office/officeart/2005/8/layout/process5"/>
    <dgm:cxn modelId="{6922A71F-8F86-4881-AD77-6BF24E1D695F}" type="presParOf" srcId="{55EC2D31-C1DD-456E-A71C-5FE95E2129EA}" destId="{628E4A23-F8DB-4968-A605-354F7532C32C}" srcOrd="9" destOrd="0" presId="urn:microsoft.com/office/officeart/2005/8/layout/process5"/>
    <dgm:cxn modelId="{BC682102-7E19-4AD6-898C-056CDAC208AA}" type="presParOf" srcId="{628E4A23-F8DB-4968-A605-354F7532C32C}" destId="{016EA490-674C-4FD1-B637-C367CC80136C}" srcOrd="0" destOrd="0" presId="urn:microsoft.com/office/officeart/2005/8/layout/process5"/>
    <dgm:cxn modelId="{D01ACF32-DCD2-4787-ABC4-E255FACFB8D3}" type="presParOf" srcId="{55EC2D31-C1DD-456E-A71C-5FE95E2129EA}" destId="{8BEA398D-F594-485C-887D-BBDDF57011A8}" srcOrd="1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A4F237B-4630-4FB4-A8A2-EB6C1FF1469E}" type="doc">
      <dgm:prSet loTypeId="urn:microsoft.com/office/officeart/2005/8/layout/process5" loCatId="process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en-GB"/>
        </a:p>
      </dgm:t>
    </dgm:pt>
    <dgm:pt modelId="{257DD442-47E3-4ACF-9561-D040FD0987F3}">
      <dgm:prSet phldrT="[Text]"/>
      <dgm:spPr/>
      <dgm:t>
        <a:bodyPr/>
        <a:lstStyle/>
        <a:p>
          <a:r>
            <a:rPr lang="en-GB" dirty="0" smtClean="0"/>
            <a:t>Exchange Needs</a:t>
          </a:r>
          <a:endParaRPr lang="en-GB" dirty="0"/>
        </a:p>
      </dgm:t>
    </dgm:pt>
    <dgm:pt modelId="{24514A9A-6847-4103-BACE-BB4A435FA151}" type="parTrans" cxnId="{D0C804EB-FC9A-4A12-8720-51640EF1F78E}">
      <dgm:prSet/>
      <dgm:spPr/>
      <dgm:t>
        <a:bodyPr/>
        <a:lstStyle/>
        <a:p>
          <a:endParaRPr lang="en-GB"/>
        </a:p>
      </dgm:t>
    </dgm:pt>
    <dgm:pt modelId="{A31FA8BF-181B-480C-8655-15969070A9ED}" type="sibTrans" cxnId="{D0C804EB-FC9A-4A12-8720-51640EF1F78E}">
      <dgm:prSet/>
      <dgm:spPr/>
      <dgm:t>
        <a:bodyPr/>
        <a:lstStyle/>
        <a:p>
          <a:endParaRPr lang="en-GB"/>
        </a:p>
      </dgm:t>
    </dgm:pt>
    <dgm:pt modelId="{1990276E-AF21-41BA-B962-7EA0345572AB}">
      <dgm:prSet phldrT="[Text]"/>
      <dgm:spPr/>
      <dgm:t>
        <a:bodyPr/>
        <a:lstStyle/>
        <a:p>
          <a:r>
            <a:rPr lang="en-GB" dirty="0" smtClean="0"/>
            <a:t>Concept Scheme</a:t>
          </a:r>
          <a:endParaRPr lang="en-GB" dirty="0"/>
        </a:p>
      </dgm:t>
    </dgm:pt>
    <dgm:pt modelId="{108C154D-DD96-49F9-B7F8-2C934BFE090F}" type="parTrans" cxnId="{A8476819-9B26-47C5-A8ED-89B199F4FA54}">
      <dgm:prSet/>
      <dgm:spPr/>
      <dgm:t>
        <a:bodyPr/>
        <a:lstStyle/>
        <a:p>
          <a:endParaRPr lang="en-GB"/>
        </a:p>
      </dgm:t>
    </dgm:pt>
    <dgm:pt modelId="{4AFB2FAC-C493-4B5E-B60B-47DC779526D5}" type="sibTrans" cxnId="{A8476819-9B26-47C5-A8ED-89B199F4FA54}">
      <dgm:prSet/>
      <dgm:spPr/>
      <dgm:t>
        <a:bodyPr/>
        <a:lstStyle/>
        <a:p>
          <a:endParaRPr lang="en-GB"/>
        </a:p>
      </dgm:t>
    </dgm:pt>
    <dgm:pt modelId="{A7146429-768C-40F8-9D89-1A130195FA70}">
      <dgm:prSet phldrT="[Text]"/>
      <dgm:spPr>
        <a:solidFill>
          <a:srgbClr val="C00000">
            <a:alpha val="74000"/>
          </a:srgbClr>
        </a:solidFill>
      </dgm:spPr>
      <dgm:t>
        <a:bodyPr/>
        <a:lstStyle/>
        <a:p>
          <a:r>
            <a:rPr lang="en-GB" dirty="0" smtClean="0"/>
            <a:t>Coding</a:t>
          </a:r>
          <a:endParaRPr lang="en-GB" dirty="0"/>
        </a:p>
      </dgm:t>
    </dgm:pt>
    <dgm:pt modelId="{85E01D43-23C6-407F-AF4D-D2433260D4A3}" type="parTrans" cxnId="{000EE34B-637D-4060-A8A0-04F1C883C3CF}">
      <dgm:prSet/>
      <dgm:spPr/>
      <dgm:t>
        <a:bodyPr/>
        <a:lstStyle/>
        <a:p>
          <a:endParaRPr lang="en-GB"/>
        </a:p>
      </dgm:t>
    </dgm:pt>
    <dgm:pt modelId="{1367384D-3E30-4261-8880-B33E94F9C654}" type="sibTrans" cxnId="{000EE34B-637D-4060-A8A0-04F1C883C3CF}">
      <dgm:prSet/>
      <dgm:spPr/>
      <dgm:t>
        <a:bodyPr/>
        <a:lstStyle/>
        <a:p>
          <a:endParaRPr lang="en-GB"/>
        </a:p>
      </dgm:t>
    </dgm:pt>
    <dgm:pt modelId="{9BE0F9DA-2801-416C-A94A-5050BE4CA66D}">
      <dgm:prSet phldrT="[Text]"/>
      <dgm:spPr/>
      <dgm:t>
        <a:bodyPr/>
        <a:lstStyle/>
        <a:p>
          <a:r>
            <a:rPr lang="en-GB" dirty="0" smtClean="0"/>
            <a:t>DSD Matrix</a:t>
          </a:r>
          <a:endParaRPr lang="en-GB" dirty="0"/>
        </a:p>
      </dgm:t>
    </dgm:pt>
    <dgm:pt modelId="{B21573D0-1E45-4FBE-AEFE-00ADF6182554}" type="parTrans" cxnId="{8B2A34AB-3C95-44F1-9731-E640DAC329E1}">
      <dgm:prSet/>
      <dgm:spPr/>
      <dgm:t>
        <a:bodyPr/>
        <a:lstStyle/>
        <a:p>
          <a:endParaRPr lang="en-GB"/>
        </a:p>
      </dgm:t>
    </dgm:pt>
    <dgm:pt modelId="{1A5DBB4A-961A-4C6C-962C-FAFBBEC2D180}" type="sibTrans" cxnId="{8B2A34AB-3C95-44F1-9731-E640DAC329E1}">
      <dgm:prSet/>
      <dgm:spPr/>
      <dgm:t>
        <a:bodyPr/>
        <a:lstStyle/>
        <a:p>
          <a:endParaRPr lang="en-GB"/>
        </a:p>
      </dgm:t>
    </dgm:pt>
    <dgm:pt modelId="{8FA96F5A-9252-44CF-BEC0-4C4AA0A32679}">
      <dgm:prSet phldrT="[Text]"/>
      <dgm:spPr/>
      <dgm:t>
        <a:bodyPr/>
        <a:lstStyle/>
        <a:p>
          <a:r>
            <a:rPr lang="en-GB" dirty="0" smtClean="0"/>
            <a:t>Optimising</a:t>
          </a:r>
          <a:endParaRPr lang="en-GB" dirty="0"/>
        </a:p>
      </dgm:t>
    </dgm:pt>
    <dgm:pt modelId="{E239B7A5-49E0-4949-B5E7-98DFAC0D7845}" type="parTrans" cxnId="{972D254E-51C7-4A33-972B-C13C9C187242}">
      <dgm:prSet/>
      <dgm:spPr/>
      <dgm:t>
        <a:bodyPr/>
        <a:lstStyle/>
        <a:p>
          <a:endParaRPr lang="en-GB"/>
        </a:p>
      </dgm:t>
    </dgm:pt>
    <dgm:pt modelId="{E82DA906-4C60-4440-ACD7-A3EABBF73F2D}" type="sibTrans" cxnId="{972D254E-51C7-4A33-972B-C13C9C187242}">
      <dgm:prSet/>
      <dgm:spPr/>
      <dgm:t>
        <a:bodyPr/>
        <a:lstStyle/>
        <a:p>
          <a:endParaRPr lang="en-GB"/>
        </a:p>
      </dgm:t>
    </dgm:pt>
    <dgm:pt modelId="{23542370-3534-4534-9E6A-D29AEB7BF144}">
      <dgm:prSet phldrT="[Text]"/>
      <dgm:spPr/>
      <dgm:t>
        <a:bodyPr/>
        <a:lstStyle/>
        <a:p>
          <a:r>
            <a:rPr lang="en-GB" dirty="0" smtClean="0"/>
            <a:t>Publishing Artefacts</a:t>
          </a:r>
          <a:endParaRPr lang="en-GB" dirty="0"/>
        </a:p>
      </dgm:t>
    </dgm:pt>
    <dgm:pt modelId="{B27AC1B8-920E-4F38-ACC4-AB4219167AD8}" type="parTrans" cxnId="{95514D03-2212-44A5-BDF1-2B901E66E6FE}">
      <dgm:prSet/>
      <dgm:spPr/>
      <dgm:t>
        <a:bodyPr/>
        <a:lstStyle/>
        <a:p>
          <a:endParaRPr lang="en-GB"/>
        </a:p>
      </dgm:t>
    </dgm:pt>
    <dgm:pt modelId="{B56F9752-9711-4AB1-A6C1-87F5B13809BC}" type="sibTrans" cxnId="{95514D03-2212-44A5-BDF1-2B901E66E6FE}">
      <dgm:prSet/>
      <dgm:spPr/>
      <dgm:t>
        <a:bodyPr/>
        <a:lstStyle/>
        <a:p>
          <a:endParaRPr lang="en-GB"/>
        </a:p>
      </dgm:t>
    </dgm:pt>
    <dgm:pt modelId="{55EC2D31-C1DD-456E-A71C-5FE95E2129EA}" type="pres">
      <dgm:prSet presAssocID="{5A4F237B-4630-4FB4-A8A2-EB6C1FF1469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225A9926-553E-41F0-9365-C611FB4D38BD}" type="pres">
      <dgm:prSet presAssocID="{257DD442-47E3-4ACF-9561-D040FD0987F3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C49412E-9E34-4C26-B3E2-48DDFE184F42}" type="pres">
      <dgm:prSet presAssocID="{A31FA8BF-181B-480C-8655-15969070A9ED}" presName="sibTrans" presStyleLbl="sibTrans2D1" presStyleIdx="0" presStyleCnt="5"/>
      <dgm:spPr/>
      <dgm:t>
        <a:bodyPr/>
        <a:lstStyle/>
        <a:p>
          <a:endParaRPr lang="en-GB"/>
        </a:p>
      </dgm:t>
    </dgm:pt>
    <dgm:pt modelId="{93D4BF32-25CD-4E97-921F-F528ACE5C888}" type="pres">
      <dgm:prSet presAssocID="{A31FA8BF-181B-480C-8655-15969070A9ED}" presName="connectorText" presStyleLbl="sibTrans2D1" presStyleIdx="0" presStyleCnt="5"/>
      <dgm:spPr/>
      <dgm:t>
        <a:bodyPr/>
        <a:lstStyle/>
        <a:p>
          <a:endParaRPr lang="en-GB"/>
        </a:p>
      </dgm:t>
    </dgm:pt>
    <dgm:pt modelId="{19B651F8-0F14-450E-BC7F-7DF418782837}" type="pres">
      <dgm:prSet presAssocID="{1990276E-AF21-41BA-B962-7EA0345572AB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28A2200-A0D1-4716-BBD2-59228472212B}" type="pres">
      <dgm:prSet presAssocID="{4AFB2FAC-C493-4B5E-B60B-47DC779526D5}" presName="sibTrans" presStyleLbl="sibTrans2D1" presStyleIdx="1" presStyleCnt="5"/>
      <dgm:spPr/>
      <dgm:t>
        <a:bodyPr/>
        <a:lstStyle/>
        <a:p>
          <a:endParaRPr lang="en-GB"/>
        </a:p>
      </dgm:t>
    </dgm:pt>
    <dgm:pt modelId="{4FF1F9FD-7C28-4ABE-8CA4-B8C20084C384}" type="pres">
      <dgm:prSet presAssocID="{4AFB2FAC-C493-4B5E-B60B-47DC779526D5}" presName="connectorText" presStyleLbl="sibTrans2D1" presStyleIdx="1" presStyleCnt="5"/>
      <dgm:spPr/>
      <dgm:t>
        <a:bodyPr/>
        <a:lstStyle/>
        <a:p>
          <a:endParaRPr lang="en-GB"/>
        </a:p>
      </dgm:t>
    </dgm:pt>
    <dgm:pt modelId="{3B2FEE63-9D24-4153-AC77-C85D68F8C48A}" type="pres">
      <dgm:prSet presAssocID="{A7146429-768C-40F8-9D89-1A130195FA70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DA62FF3-D495-46B5-B4C9-B6908EF28054}" type="pres">
      <dgm:prSet presAssocID="{1367384D-3E30-4261-8880-B33E94F9C654}" presName="sibTrans" presStyleLbl="sibTrans2D1" presStyleIdx="2" presStyleCnt="5"/>
      <dgm:spPr/>
      <dgm:t>
        <a:bodyPr/>
        <a:lstStyle/>
        <a:p>
          <a:endParaRPr lang="en-GB"/>
        </a:p>
      </dgm:t>
    </dgm:pt>
    <dgm:pt modelId="{77793B99-F10A-4493-A339-815ACB2D3497}" type="pres">
      <dgm:prSet presAssocID="{1367384D-3E30-4261-8880-B33E94F9C654}" presName="connectorText" presStyleLbl="sibTrans2D1" presStyleIdx="2" presStyleCnt="5"/>
      <dgm:spPr/>
      <dgm:t>
        <a:bodyPr/>
        <a:lstStyle/>
        <a:p>
          <a:endParaRPr lang="en-GB"/>
        </a:p>
      </dgm:t>
    </dgm:pt>
    <dgm:pt modelId="{2025CAF0-A2E1-4BED-81AC-74BEE61EF84B}" type="pres">
      <dgm:prSet presAssocID="{9BE0F9DA-2801-416C-A94A-5050BE4CA66D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0CAC819-094B-4B84-A13D-6E85D807F864}" type="pres">
      <dgm:prSet presAssocID="{1A5DBB4A-961A-4C6C-962C-FAFBBEC2D180}" presName="sibTrans" presStyleLbl="sibTrans2D1" presStyleIdx="3" presStyleCnt="5"/>
      <dgm:spPr/>
      <dgm:t>
        <a:bodyPr/>
        <a:lstStyle/>
        <a:p>
          <a:endParaRPr lang="en-GB"/>
        </a:p>
      </dgm:t>
    </dgm:pt>
    <dgm:pt modelId="{F39A2922-8C67-4438-A226-1549B3AC6D06}" type="pres">
      <dgm:prSet presAssocID="{1A5DBB4A-961A-4C6C-962C-FAFBBEC2D180}" presName="connectorText" presStyleLbl="sibTrans2D1" presStyleIdx="3" presStyleCnt="5"/>
      <dgm:spPr/>
      <dgm:t>
        <a:bodyPr/>
        <a:lstStyle/>
        <a:p>
          <a:endParaRPr lang="en-GB"/>
        </a:p>
      </dgm:t>
    </dgm:pt>
    <dgm:pt modelId="{A81C1261-1816-4382-9817-2562CEEB4EDB}" type="pres">
      <dgm:prSet presAssocID="{8FA96F5A-9252-44CF-BEC0-4C4AA0A32679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28E4A23-F8DB-4968-A605-354F7532C32C}" type="pres">
      <dgm:prSet presAssocID="{E82DA906-4C60-4440-ACD7-A3EABBF73F2D}" presName="sibTrans" presStyleLbl="sibTrans2D1" presStyleIdx="4" presStyleCnt="5"/>
      <dgm:spPr/>
      <dgm:t>
        <a:bodyPr/>
        <a:lstStyle/>
        <a:p>
          <a:endParaRPr lang="en-GB"/>
        </a:p>
      </dgm:t>
    </dgm:pt>
    <dgm:pt modelId="{016EA490-674C-4FD1-B637-C367CC80136C}" type="pres">
      <dgm:prSet presAssocID="{E82DA906-4C60-4440-ACD7-A3EABBF73F2D}" presName="connectorText" presStyleLbl="sibTrans2D1" presStyleIdx="4" presStyleCnt="5"/>
      <dgm:spPr/>
      <dgm:t>
        <a:bodyPr/>
        <a:lstStyle/>
        <a:p>
          <a:endParaRPr lang="en-GB"/>
        </a:p>
      </dgm:t>
    </dgm:pt>
    <dgm:pt modelId="{8BEA398D-F594-485C-887D-BBDDF57011A8}" type="pres">
      <dgm:prSet presAssocID="{23542370-3534-4534-9E6A-D29AEB7BF144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1D17F8FA-8BF3-432D-A23B-EC3F8E59ABE8}" type="presOf" srcId="{1367384D-3E30-4261-8880-B33E94F9C654}" destId="{77793B99-F10A-4493-A339-815ACB2D3497}" srcOrd="1" destOrd="0" presId="urn:microsoft.com/office/officeart/2005/8/layout/process5"/>
    <dgm:cxn modelId="{A8476819-9B26-47C5-A8ED-89B199F4FA54}" srcId="{5A4F237B-4630-4FB4-A8A2-EB6C1FF1469E}" destId="{1990276E-AF21-41BA-B962-7EA0345572AB}" srcOrd="1" destOrd="0" parTransId="{108C154D-DD96-49F9-B7F8-2C934BFE090F}" sibTransId="{4AFB2FAC-C493-4B5E-B60B-47DC779526D5}"/>
    <dgm:cxn modelId="{A72BEC06-194A-464C-8CB4-5E5FE54AD4E9}" type="presOf" srcId="{1A5DBB4A-961A-4C6C-962C-FAFBBEC2D180}" destId="{80CAC819-094B-4B84-A13D-6E85D807F864}" srcOrd="0" destOrd="0" presId="urn:microsoft.com/office/officeart/2005/8/layout/process5"/>
    <dgm:cxn modelId="{7B17D64D-E466-44E4-991B-A07EDF1D78F1}" type="presOf" srcId="{A7146429-768C-40F8-9D89-1A130195FA70}" destId="{3B2FEE63-9D24-4153-AC77-C85D68F8C48A}" srcOrd="0" destOrd="0" presId="urn:microsoft.com/office/officeart/2005/8/layout/process5"/>
    <dgm:cxn modelId="{36FEEB13-AABE-4148-BC85-BA49D35FE50F}" type="presOf" srcId="{4AFB2FAC-C493-4B5E-B60B-47DC779526D5}" destId="{4FF1F9FD-7C28-4ABE-8CA4-B8C20084C384}" srcOrd="1" destOrd="0" presId="urn:microsoft.com/office/officeart/2005/8/layout/process5"/>
    <dgm:cxn modelId="{D841BF33-CBC0-49AA-9D4D-EA43131332D0}" type="presOf" srcId="{4AFB2FAC-C493-4B5E-B60B-47DC779526D5}" destId="{428A2200-A0D1-4716-BBD2-59228472212B}" srcOrd="0" destOrd="0" presId="urn:microsoft.com/office/officeart/2005/8/layout/process5"/>
    <dgm:cxn modelId="{972D254E-51C7-4A33-972B-C13C9C187242}" srcId="{5A4F237B-4630-4FB4-A8A2-EB6C1FF1469E}" destId="{8FA96F5A-9252-44CF-BEC0-4C4AA0A32679}" srcOrd="4" destOrd="0" parTransId="{E239B7A5-49E0-4949-B5E7-98DFAC0D7845}" sibTransId="{E82DA906-4C60-4440-ACD7-A3EABBF73F2D}"/>
    <dgm:cxn modelId="{D0C804EB-FC9A-4A12-8720-51640EF1F78E}" srcId="{5A4F237B-4630-4FB4-A8A2-EB6C1FF1469E}" destId="{257DD442-47E3-4ACF-9561-D040FD0987F3}" srcOrd="0" destOrd="0" parTransId="{24514A9A-6847-4103-BACE-BB4A435FA151}" sibTransId="{A31FA8BF-181B-480C-8655-15969070A9ED}"/>
    <dgm:cxn modelId="{95514D03-2212-44A5-BDF1-2B901E66E6FE}" srcId="{5A4F237B-4630-4FB4-A8A2-EB6C1FF1469E}" destId="{23542370-3534-4534-9E6A-D29AEB7BF144}" srcOrd="5" destOrd="0" parTransId="{B27AC1B8-920E-4F38-ACC4-AB4219167AD8}" sibTransId="{B56F9752-9711-4AB1-A6C1-87F5B13809BC}"/>
    <dgm:cxn modelId="{FBEAA120-E370-4123-A808-E535B6C4DD7B}" type="presOf" srcId="{1367384D-3E30-4261-8880-B33E94F9C654}" destId="{DDA62FF3-D495-46B5-B4C9-B6908EF28054}" srcOrd="0" destOrd="0" presId="urn:microsoft.com/office/officeart/2005/8/layout/process5"/>
    <dgm:cxn modelId="{4EB201BC-B82D-4CF5-B459-528D286411C4}" type="presOf" srcId="{E82DA906-4C60-4440-ACD7-A3EABBF73F2D}" destId="{628E4A23-F8DB-4968-A605-354F7532C32C}" srcOrd="0" destOrd="0" presId="urn:microsoft.com/office/officeart/2005/8/layout/process5"/>
    <dgm:cxn modelId="{2B24DFBD-99DD-4101-83FB-C8BA58EACF4C}" type="presOf" srcId="{8FA96F5A-9252-44CF-BEC0-4C4AA0A32679}" destId="{A81C1261-1816-4382-9817-2562CEEB4EDB}" srcOrd="0" destOrd="0" presId="urn:microsoft.com/office/officeart/2005/8/layout/process5"/>
    <dgm:cxn modelId="{47B4FF75-4733-4816-A427-758711D168FE}" type="presOf" srcId="{A31FA8BF-181B-480C-8655-15969070A9ED}" destId="{6C49412E-9E34-4C26-B3E2-48DDFE184F42}" srcOrd="0" destOrd="0" presId="urn:microsoft.com/office/officeart/2005/8/layout/process5"/>
    <dgm:cxn modelId="{4FAB8D4D-B3F7-41A6-8CF1-75169EF29407}" type="presOf" srcId="{23542370-3534-4534-9E6A-D29AEB7BF144}" destId="{8BEA398D-F594-485C-887D-BBDDF57011A8}" srcOrd="0" destOrd="0" presId="urn:microsoft.com/office/officeart/2005/8/layout/process5"/>
    <dgm:cxn modelId="{8EEDC704-D6E5-4145-9FDE-B7C091D13FD2}" type="presOf" srcId="{E82DA906-4C60-4440-ACD7-A3EABBF73F2D}" destId="{016EA490-674C-4FD1-B637-C367CC80136C}" srcOrd="1" destOrd="0" presId="urn:microsoft.com/office/officeart/2005/8/layout/process5"/>
    <dgm:cxn modelId="{D6523734-C421-489A-948C-6863B5F0A49A}" type="presOf" srcId="{257DD442-47E3-4ACF-9561-D040FD0987F3}" destId="{225A9926-553E-41F0-9365-C611FB4D38BD}" srcOrd="0" destOrd="0" presId="urn:microsoft.com/office/officeart/2005/8/layout/process5"/>
    <dgm:cxn modelId="{CA642F7E-CF34-4976-AAF2-4199B2BBF22F}" type="presOf" srcId="{1A5DBB4A-961A-4C6C-962C-FAFBBEC2D180}" destId="{F39A2922-8C67-4438-A226-1549B3AC6D06}" srcOrd="1" destOrd="0" presId="urn:microsoft.com/office/officeart/2005/8/layout/process5"/>
    <dgm:cxn modelId="{000EE34B-637D-4060-A8A0-04F1C883C3CF}" srcId="{5A4F237B-4630-4FB4-A8A2-EB6C1FF1469E}" destId="{A7146429-768C-40F8-9D89-1A130195FA70}" srcOrd="2" destOrd="0" parTransId="{85E01D43-23C6-407F-AF4D-D2433260D4A3}" sibTransId="{1367384D-3E30-4261-8880-B33E94F9C654}"/>
    <dgm:cxn modelId="{8B2A34AB-3C95-44F1-9731-E640DAC329E1}" srcId="{5A4F237B-4630-4FB4-A8A2-EB6C1FF1469E}" destId="{9BE0F9DA-2801-416C-A94A-5050BE4CA66D}" srcOrd="3" destOrd="0" parTransId="{B21573D0-1E45-4FBE-AEFE-00ADF6182554}" sibTransId="{1A5DBB4A-961A-4C6C-962C-FAFBBEC2D180}"/>
    <dgm:cxn modelId="{B5E107F6-67D2-458F-9918-7A740FB04448}" type="presOf" srcId="{A31FA8BF-181B-480C-8655-15969070A9ED}" destId="{93D4BF32-25CD-4E97-921F-F528ACE5C888}" srcOrd="1" destOrd="0" presId="urn:microsoft.com/office/officeart/2005/8/layout/process5"/>
    <dgm:cxn modelId="{DB0477CD-5426-475B-BE37-218BE184AD41}" type="presOf" srcId="{1990276E-AF21-41BA-B962-7EA0345572AB}" destId="{19B651F8-0F14-450E-BC7F-7DF418782837}" srcOrd="0" destOrd="0" presId="urn:microsoft.com/office/officeart/2005/8/layout/process5"/>
    <dgm:cxn modelId="{69ABFC5F-B99A-482F-90DF-A8AAF4B9855F}" type="presOf" srcId="{9BE0F9DA-2801-416C-A94A-5050BE4CA66D}" destId="{2025CAF0-A2E1-4BED-81AC-74BEE61EF84B}" srcOrd="0" destOrd="0" presId="urn:microsoft.com/office/officeart/2005/8/layout/process5"/>
    <dgm:cxn modelId="{0570464B-94D4-4D20-B797-4ABDE6C1343A}" type="presOf" srcId="{5A4F237B-4630-4FB4-A8A2-EB6C1FF1469E}" destId="{55EC2D31-C1DD-456E-A71C-5FE95E2129EA}" srcOrd="0" destOrd="0" presId="urn:microsoft.com/office/officeart/2005/8/layout/process5"/>
    <dgm:cxn modelId="{79BB5DD2-BCBC-4FB8-B6A8-D28E96EA3679}" type="presParOf" srcId="{55EC2D31-C1DD-456E-A71C-5FE95E2129EA}" destId="{225A9926-553E-41F0-9365-C611FB4D38BD}" srcOrd="0" destOrd="0" presId="urn:microsoft.com/office/officeart/2005/8/layout/process5"/>
    <dgm:cxn modelId="{03750D57-EB6F-4D97-B135-20697A0DACD9}" type="presParOf" srcId="{55EC2D31-C1DD-456E-A71C-5FE95E2129EA}" destId="{6C49412E-9E34-4C26-B3E2-48DDFE184F42}" srcOrd="1" destOrd="0" presId="urn:microsoft.com/office/officeart/2005/8/layout/process5"/>
    <dgm:cxn modelId="{2977944E-085F-4650-8966-DCEF4B023F4B}" type="presParOf" srcId="{6C49412E-9E34-4C26-B3E2-48DDFE184F42}" destId="{93D4BF32-25CD-4E97-921F-F528ACE5C888}" srcOrd="0" destOrd="0" presId="urn:microsoft.com/office/officeart/2005/8/layout/process5"/>
    <dgm:cxn modelId="{1CA33AC0-4809-4E32-ADA8-1F18AB47E17B}" type="presParOf" srcId="{55EC2D31-C1DD-456E-A71C-5FE95E2129EA}" destId="{19B651F8-0F14-450E-BC7F-7DF418782837}" srcOrd="2" destOrd="0" presId="urn:microsoft.com/office/officeart/2005/8/layout/process5"/>
    <dgm:cxn modelId="{EDCFFEDE-62E9-4314-8351-DB5B2C14CB2C}" type="presParOf" srcId="{55EC2D31-C1DD-456E-A71C-5FE95E2129EA}" destId="{428A2200-A0D1-4716-BBD2-59228472212B}" srcOrd="3" destOrd="0" presId="urn:microsoft.com/office/officeart/2005/8/layout/process5"/>
    <dgm:cxn modelId="{D7C66677-FD36-40C4-ACE4-D35874536D08}" type="presParOf" srcId="{428A2200-A0D1-4716-BBD2-59228472212B}" destId="{4FF1F9FD-7C28-4ABE-8CA4-B8C20084C384}" srcOrd="0" destOrd="0" presId="urn:microsoft.com/office/officeart/2005/8/layout/process5"/>
    <dgm:cxn modelId="{CE790A13-334F-441D-84FC-163395B4283F}" type="presParOf" srcId="{55EC2D31-C1DD-456E-A71C-5FE95E2129EA}" destId="{3B2FEE63-9D24-4153-AC77-C85D68F8C48A}" srcOrd="4" destOrd="0" presId="urn:microsoft.com/office/officeart/2005/8/layout/process5"/>
    <dgm:cxn modelId="{EBFE7921-48AB-4033-8CC0-4F57EDD94116}" type="presParOf" srcId="{55EC2D31-C1DD-456E-A71C-5FE95E2129EA}" destId="{DDA62FF3-D495-46B5-B4C9-B6908EF28054}" srcOrd="5" destOrd="0" presId="urn:microsoft.com/office/officeart/2005/8/layout/process5"/>
    <dgm:cxn modelId="{7F60E7EB-A7DB-48EA-A740-FD885A89792F}" type="presParOf" srcId="{DDA62FF3-D495-46B5-B4C9-B6908EF28054}" destId="{77793B99-F10A-4493-A339-815ACB2D3497}" srcOrd="0" destOrd="0" presId="urn:microsoft.com/office/officeart/2005/8/layout/process5"/>
    <dgm:cxn modelId="{FE2D8DAC-3434-41AE-8F80-73DC487D0F4C}" type="presParOf" srcId="{55EC2D31-C1DD-456E-A71C-5FE95E2129EA}" destId="{2025CAF0-A2E1-4BED-81AC-74BEE61EF84B}" srcOrd="6" destOrd="0" presId="urn:microsoft.com/office/officeart/2005/8/layout/process5"/>
    <dgm:cxn modelId="{911324F0-B9E2-4F82-8FE8-87D49D402CE1}" type="presParOf" srcId="{55EC2D31-C1DD-456E-A71C-5FE95E2129EA}" destId="{80CAC819-094B-4B84-A13D-6E85D807F864}" srcOrd="7" destOrd="0" presId="urn:microsoft.com/office/officeart/2005/8/layout/process5"/>
    <dgm:cxn modelId="{3459D26B-BD91-484A-9E49-6BDCA81B8266}" type="presParOf" srcId="{80CAC819-094B-4B84-A13D-6E85D807F864}" destId="{F39A2922-8C67-4438-A226-1549B3AC6D06}" srcOrd="0" destOrd="0" presId="urn:microsoft.com/office/officeart/2005/8/layout/process5"/>
    <dgm:cxn modelId="{63B61A82-D597-45A2-B785-F4E6B3D703A5}" type="presParOf" srcId="{55EC2D31-C1DD-456E-A71C-5FE95E2129EA}" destId="{A81C1261-1816-4382-9817-2562CEEB4EDB}" srcOrd="8" destOrd="0" presId="urn:microsoft.com/office/officeart/2005/8/layout/process5"/>
    <dgm:cxn modelId="{D13D0C27-C6FE-4DDE-9527-920E9538DFE5}" type="presParOf" srcId="{55EC2D31-C1DD-456E-A71C-5FE95E2129EA}" destId="{628E4A23-F8DB-4968-A605-354F7532C32C}" srcOrd="9" destOrd="0" presId="urn:microsoft.com/office/officeart/2005/8/layout/process5"/>
    <dgm:cxn modelId="{AC49B396-FBDC-4DB9-93DF-1EE5EF1A860F}" type="presParOf" srcId="{628E4A23-F8DB-4968-A605-354F7532C32C}" destId="{016EA490-674C-4FD1-B637-C367CC80136C}" srcOrd="0" destOrd="0" presId="urn:microsoft.com/office/officeart/2005/8/layout/process5"/>
    <dgm:cxn modelId="{633064C9-24A1-4425-B1FB-DC10108E86B9}" type="presParOf" srcId="{55EC2D31-C1DD-456E-A71C-5FE95E2129EA}" destId="{8BEA398D-F594-485C-887D-BBDDF57011A8}" srcOrd="1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A4F237B-4630-4FB4-A8A2-EB6C1FF1469E}" type="doc">
      <dgm:prSet loTypeId="urn:microsoft.com/office/officeart/2005/8/layout/process5" loCatId="process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en-GB"/>
        </a:p>
      </dgm:t>
    </dgm:pt>
    <dgm:pt modelId="{257DD442-47E3-4ACF-9561-D040FD0987F3}">
      <dgm:prSet phldrT="[Text]"/>
      <dgm:spPr/>
      <dgm:t>
        <a:bodyPr/>
        <a:lstStyle/>
        <a:p>
          <a:r>
            <a:rPr lang="en-GB" dirty="0" smtClean="0"/>
            <a:t>Exchange Needs</a:t>
          </a:r>
          <a:endParaRPr lang="en-GB" dirty="0"/>
        </a:p>
      </dgm:t>
    </dgm:pt>
    <dgm:pt modelId="{24514A9A-6847-4103-BACE-BB4A435FA151}" type="parTrans" cxnId="{D0C804EB-FC9A-4A12-8720-51640EF1F78E}">
      <dgm:prSet/>
      <dgm:spPr/>
      <dgm:t>
        <a:bodyPr/>
        <a:lstStyle/>
        <a:p>
          <a:endParaRPr lang="en-GB"/>
        </a:p>
      </dgm:t>
    </dgm:pt>
    <dgm:pt modelId="{A31FA8BF-181B-480C-8655-15969070A9ED}" type="sibTrans" cxnId="{D0C804EB-FC9A-4A12-8720-51640EF1F78E}">
      <dgm:prSet/>
      <dgm:spPr/>
      <dgm:t>
        <a:bodyPr/>
        <a:lstStyle/>
        <a:p>
          <a:endParaRPr lang="en-GB"/>
        </a:p>
      </dgm:t>
    </dgm:pt>
    <dgm:pt modelId="{1990276E-AF21-41BA-B962-7EA0345572AB}">
      <dgm:prSet phldrT="[Text]"/>
      <dgm:spPr/>
      <dgm:t>
        <a:bodyPr/>
        <a:lstStyle/>
        <a:p>
          <a:r>
            <a:rPr lang="en-GB" dirty="0" smtClean="0"/>
            <a:t>Concept Scheme</a:t>
          </a:r>
          <a:endParaRPr lang="en-GB" dirty="0"/>
        </a:p>
      </dgm:t>
    </dgm:pt>
    <dgm:pt modelId="{108C154D-DD96-49F9-B7F8-2C934BFE090F}" type="parTrans" cxnId="{A8476819-9B26-47C5-A8ED-89B199F4FA54}">
      <dgm:prSet/>
      <dgm:spPr/>
      <dgm:t>
        <a:bodyPr/>
        <a:lstStyle/>
        <a:p>
          <a:endParaRPr lang="en-GB"/>
        </a:p>
      </dgm:t>
    </dgm:pt>
    <dgm:pt modelId="{4AFB2FAC-C493-4B5E-B60B-47DC779526D5}" type="sibTrans" cxnId="{A8476819-9B26-47C5-A8ED-89B199F4FA54}">
      <dgm:prSet/>
      <dgm:spPr/>
      <dgm:t>
        <a:bodyPr/>
        <a:lstStyle/>
        <a:p>
          <a:endParaRPr lang="en-GB"/>
        </a:p>
      </dgm:t>
    </dgm:pt>
    <dgm:pt modelId="{A7146429-768C-40F8-9D89-1A130195FA70}">
      <dgm:prSet phldrT="[Text]"/>
      <dgm:spPr/>
      <dgm:t>
        <a:bodyPr/>
        <a:lstStyle/>
        <a:p>
          <a:r>
            <a:rPr lang="en-GB" dirty="0" smtClean="0"/>
            <a:t>Coding</a:t>
          </a:r>
          <a:endParaRPr lang="en-GB" dirty="0"/>
        </a:p>
      </dgm:t>
    </dgm:pt>
    <dgm:pt modelId="{85E01D43-23C6-407F-AF4D-D2433260D4A3}" type="parTrans" cxnId="{000EE34B-637D-4060-A8A0-04F1C883C3CF}">
      <dgm:prSet/>
      <dgm:spPr/>
      <dgm:t>
        <a:bodyPr/>
        <a:lstStyle/>
        <a:p>
          <a:endParaRPr lang="en-GB"/>
        </a:p>
      </dgm:t>
    </dgm:pt>
    <dgm:pt modelId="{1367384D-3E30-4261-8880-B33E94F9C654}" type="sibTrans" cxnId="{000EE34B-637D-4060-A8A0-04F1C883C3CF}">
      <dgm:prSet/>
      <dgm:spPr/>
      <dgm:t>
        <a:bodyPr/>
        <a:lstStyle/>
        <a:p>
          <a:endParaRPr lang="en-GB"/>
        </a:p>
      </dgm:t>
    </dgm:pt>
    <dgm:pt modelId="{9BE0F9DA-2801-416C-A94A-5050BE4CA66D}">
      <dgm:prSet phldrT="[Text]"/>
      <dgm:spPr>
        <a:solidFill>
          <a:srgbClr val="C00000">
            <a:alpha val="66000"/>
          </a:srgbClr>
        </a:solidFill>
      </dgm:spPr>
      <dgm:t>
        <a:bodyPr/>
        <a:lstStyle/>
        <a:p>
          <a:r>
            <a:rPr lang="en-GB" dirty="0" smtClean="0"/>
            <a:t>DSD Matrix</a:t>
          </a:r>
          <a:endParaRPr lang="en-GB" dirty="0"/>
        </a:p>
      </dgm:t>
    </dgm:pt>
    <dgm:pt modelId="{B21573D0-1E45-4FBE-AEFE-00ADF6182554}" type="parTrans" cxnId="{8B2A34AB-3C95-44F1-9731-E640DAC329E1}">
      <dgm:prSet/>
      <dgm:spPr/>
      <dgm:t>
        <a:bodyPr/>
        <a:lstStyle/>
        <a:p>
          <a:endParaRPr lang="en-GB"/>
        </a:p>
      </dgm:t>
    </dgm:pt>
    <dgm:pt modelId="{1A5DBB4A-961A-4C6C-962C-FAFBBEC2D180}" type="sibTrans" cxnId="{8B2A34AB-3C95-44F1-9731-E640DAC329E1}">
      <dgm:prSet/>
      <dgm:spPr/>
      <dgm:t>
        <a:bodyPr/>
        <a:lstStyle/>
        <a:p>
          <a:endParaRPr lang="en-GB"/>
        </a:p>
      </dgm:t>
    </dgm:pt>
    <dgm:pt modelId="{8FA96F5A-9252-44CF-BEC0-4C4AA0A32679}">
      <dgm:prSet phldrT="[Text]"/>
      <dgm:spPr/>
      <dgm:t>
        <a:bodyPr/>
        <a:lstStyle/>
        <a:p>
          <a:r>
            <a:rPr lang="en-GB" dirty="0" smtClean="0"/>
            <a:t>Optimising</a:t>
          </a:r>
          <a:endParaRPr lang="en-GB" dirty="0"/>
        </a:p>
      </dgm:t>
    </dgm:pt>
    <dgm:pt modelId="{E239B7A5-49E0-4949-B5E7-98DFAC0D7845}" type="parTrans" cxnId="{972D254E-51C7-4A33-972B-C13C9C187242}">
      <dgm:prSet/>
      <dgm:spPr/>
      <dgm:t>
        <a:bodyPr/>
        <a:lstStyle/>
        <a:p>
          <a:endParaRPr lang="en-GB"/>
        </a:p>
      </dgm:t>
    </dgm:pt>
    <dgm:pt modelId="{E82DA906-4C60-4440-ACD7-A3EABBF73F2D}" type="sibTrans" cxnId="{972D254E-51C7-4A33-972B-C13C9C187242}">
      <dgm:prSet/>
      <dgm:spPr/>
      <dgm:t>
        <a:bodyPr/>
        <a:lstStyle/>
        <a:p>
          <a:endParaRPr lang="en-GB"/>
        </a:p>
      </dgm:t>
    </dgm:pt>
    <dgm:pt modelId="{23542370-3534-4534-9E6A-D29AEB7BF144}">
      <dgm:prSet phldrT="[Text]"/>
      <dgm:spPr/>
      <dgm:t>
        <a:bodyPr/>
        <a:lstStyle/>
        <a:p>
          <a:r>
            <a:rPr lang="en-GB" dirty="0" smtClean="0"/>
            <a:t>Publishing Artefacts</a:t>
          </a:r>
          <a:endParaRPr lang="en-GB" dirty="0"/>
        </a:p>
      </dgm:t>
    </dgm:pt>
    <dgm:pt modelId="{B27AC1B8-920E-4F38-ACC4-AB4219167AD8}" type="parTrans" cxnId="{95514D03-2212-44A5-BDF1-2B901E66E6FE}">
      <dgm:prSet/>
      <dgm:spPr/>
      <dgm:t>
        <a:bodyPr/>
        <a:lstStyle/>
        <a:p>
          <a:endParaRPr lang="en-GB"/>
        </a:p>
      </dgm:t>
    </dgm:pt>
    <dgm:pt modelId="{B56F9752-9711-4AB1-A6C1-87F5B13809BC}" type="sibTrans" cxnId="{95514D03-2212-44A5-BDF1-2B901E66E6FE}">
      <dgm:prSet/>
      <dgm:spPr/>
      <dgm:t>
        <a:bodyPr/>
        <a:lstStyle/>
        <a:p>
          <a:endParaRPr lang="en-GB"/>
        </a:p>
      </dgm:t>
    </dgm:pt>
    <dgm:pt modelId="{55EC2D31-C1DD-456E-A71C-5FE95E2129EA}" type="pres">
      <dgm:prSet presAssocID="{5A4F237B-4630-4FB4-A8A2-EB6C1FF1469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225A9926-553E-41F0-9365-C611FB4D38BD}" type="pres">
      <dgm:prSet presAssocID="{257DD442-47E3-4ACF-9561-D040FD0987F3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C49412E-9E34-4C26-B3E2-48DDFE184F42}" type="pres">
      <dgm:prSet presAssocID="{A31FA8BF-181B-480C-8655-15969070A9ED}" presName="sibTrans" presStyleLbl="sibTrans2D1" presStyleIdx="0" presStyleCnt="5"/>
      <dgm:spPr/>
      <dgm:t>
        <a:bodyPr/>
        <a:lstStyle/>
        <a:p>
          <a:endParaRPr lang="en-GB"/>
        </a:p>
      </dgm:t>
    </dgm:pt>
    <dgm:pt modelId="{93D4BF32-25CD-4E97-921F-F528ACE5C888}" type="pres">
      <dgm:prSet presAssocID="{A31FA8BF-181B-480C-8655-15969070A9ED}" presName="connectorText" presStyleLbl="sibTrans2D1" presStyleIdx="0" presStyleCnt="5"/>
      <dgm:spPr/>
      <dgm:t>
        <a:bodyPr/>
        <a:lstStyle/>
        <a:p>
          <a:endParaRPr lang="en-GB"/>
        </a:p>
      </dgm:t>
    </dgm:pt>
    <dgm:pt modelId="{19B651F8-0F14-450E-BC7F-7DF418782837}" type="pres">
      <dgm:prSet presAssocID="{1990276E-AF21-41BA-B962-7EA0345572AB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28A2200-A0D1-4716-BBD2-59228472212B}" type="pres">
      <dgm:prSet presAssocID="{4AFB2FAC-C493-4B5E-B60B-47DC779526D5}" presName="sibTrans" presStyleLbl="sibTrans2D1" presStyleIdx="1" presStyleCnt="5"/>
      <dgm:spPr/>
      <dgm:t>
        <a:bodyPr/>
        <a:lstStyle/>
        <a:p>
          <a:endParaRPr lang="en-GB"/>
        </a:p>
      </dgm:t>
    </dgm:pt>
    <dgm:pt modelId="{4FF1F9FD-7C28-4ABE-8CA4-B8C20084C384}" type="pres">
      <dgm:prSet presAssocID="{4AFB2FAC-C493-4B5E-B60B-47DC779526D5}" presName="connectorText" presStyleLbl="sibTrans2D1" presStyleIdx="1" presStyleCnt="5"/>
      <dgm:spPr/>
      <dgm:t>
        <a:bodyPr/>
        <a:lstStyle/>
        <a:p>
          <a:endParaRPr lang="en-GB"/>
        </a:p>
      </dgm:t>
    </dgm:pt>
    <dgm:pt modelId="{3B2FEE63-9D24-4153-AC77-C85D68F8C48A}" type="pres">
      <dgm:prSet presAssocID="{A7146429-768C-40F8-9D89-1A130195FA70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DA62FF3-D495-46B5-B4C9-B6908EF28054}" type="pres">
      <dgm:prSet presAssocID="{1367384D-3E30-4261-8880-B33E94F9C654}" presName="sibTrans" presStyleLbl="sibTrans2D1" presStyleIdx="2" presStyleCnt="5"/>
      <dgm:spPr/>
      <dgm:t>
        <a:bodyPr/>
        <a:lstStyle/>
        <a:p>
          <a:endParaRPr lang="en-GB"/>
        </a:p>
      </dgm:t>
    </dgm:pt>
    <dgm:pt modelId="{77793B99-F10A-4493-A339-815ACB2D3497}" type="pres">
      <dgm:prSet presAssocID="{1367384D-3E30-4261-8880-B33E94F9C654}" presName="connectorText" presStyleLbl="sibTrans2D1" presStyleIdx="2" presStyleCnt="5"/>
      <dgm:spPr/>
      <dgm:t>
        <a:bodyPr/>
        <a:lstStyle/>
        <a:p>
          <a:endParaRPr lang="en-GB"/>
        </a:p>
      </dgm:t>
    </dgm:pt>
    <dgm:pt modelId="{2025CAF0-A2E1-4BED-81AC-74BEE61EF84B}" type="pres">
      <dgm:prSet presAssocID="{9BE0F9DA-2801-416C-A94A-5050BE4CA66D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0CAC819-094B-4B84-A13D-6E85D807F864}" type="pres">
      <dgm:prSet presAssocID="{1A5DBB4A-961A-4C6C-962C-FAFBBEC2D180}" presName="sibTrans" presStyleLbl="sibTrans2D1" presStyleIdx="3" presStyleCnt="5"/>
      <dgm:spPr/>
      <dgm:t>
        <a:bodyPr/>
        <a:lstStyle/>
        <a:p>
          <a:endParaRPr lang="en-GB"/>
        </a:p>
      </dgm:t>
    </dgm:pt>
    <dgm:pt modelId="{F39A2922-8C67-4438-A226-1549B3AC6D06}" type="pres">
      <dgm:prSet presAssocID="{1A5DBB4A-961A-4C6C-962C-FAFBBEC2D180}" presName="connectorText" presStyleLbl="sibTrans2D1" presStyleIdx="3" presStyleCnt="5"/>
      <dgm:spPr/>
      <dgm:t>
        <a:bodyPr/>
        <a:lstStyle/>
        <a:p>
          <a:endParaRPr lang="en-GB"/>
        </a:p>
      </dgm:t>
    </dgm:pt>
    <dgm:pt modelId="{A81C1261-1816-4382-9817-2562CEEB4EDB}" type="pres">
      <dgm:prSet presAssocID="{8FA96F5A-9252-44CF-BEC0-4C4AA0A32679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28E4A23-F8DB-4968-A605-354F7532C32C}" type="pres">
      <dgm:prSet presAssocID="{E82DA906-4C60-4440-ACD7-A3EABBF73F2D}" presName="sibTrans" presStyleLbl="sibTrans2D1" presStyleIdx="4" presStyleCnt="5"/>
      <dgm:spPr/>
      <dgm:t>
        <a:bodyPr/>
        <a:lstStyle/>
        <a:p>
          <a:endParaRPr lang="en-GB"/>
        </a:p>
      </dgm:t>
    </dgm:pt>
    <dgm:pt modelId="{016EA490-674C-4FD1-B637-C367CC80136C}" type="pres">
      <dgm:prSet presAssocID="{E82DA906-4C60-4440-ACD7-A3EABBF73F2D}" presName="connectorText" presStyleLbl="sibTrans2D1" presStyleIdx="4" presStyleCnt="5"/>
      <dgm:spPr/>
      <dgm:t>
        <a:bodyPr/>
        <a:lstStyle/>
        <a:p>
          <a:endParaRPr lang="en-GB"/>
        </a:p>
      </dgm:t>
    </dgm:pt>
    <dgm:pt modelId="{8BEA398D-F594-485C-887D-BBDDF57011A8}" type="pres">
      <dgm:prSet presAssocID="{23542370-3534-4534-9E6A-D29AEB7BF144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A8476819-9B26-47C5-A8ED-89B199F4FA54}" srcId="{5A4F237B-4630-4FB4-A8A2-EB6C1FF1469E}" destId="{1990276E-AF21-41BA-B962-7EA0345572AB}" srcOrd="1" destOrd="0" parTransId="{108C154D-DD96-49F9-B7F8-2C934BFE090F}" sibTransId="{4AFB2FAC-C493-4B5E-B60B-47DC779526D5}"/>
    <dgm:cxn modelId="{A478031A-F8DE-48A5-AB8C-F0C19C52FF68}" type="presOf" srcId="{4AFB2FAC-C493-4B5E-B60B-47DC779526D5}" destId="{428A2200-A0D1-4716-BBD2-59228472212B}" srcOrd="0" destOrd="0" presId="urn:microsoft.com/office/officeart/2005/8/layout/process5"/>
    <dgm:cxn modelId="{972D254E-51C7-4A33-972B-C13C9C187242}" srcId="{5A4F237B-4630-4FB4-A8A2-EB6C1FF1469E}" destId="{8FA96F5A-9252-44CF-BEC0-4C4AA0A32679}" srcOrd="4" destOrd="0" parTransId="{E239B7A5-49E0-4949-B5E7-98DFAC0D7845}" sibTransId="{E82DA906-4C60-4440-ACD7-A3EABBF73F2D}"/>
    <dgm:cxn modelId="{D0C804EB-FC9A-4A12-8720-51640EF1F78E}" srcId="{5A4F237B-4630-4FB4-A8A2-EB6C1FF1469E}" destId="{257DD442-47E3-4ACF-9561-D040FD0987F3}" srcOrd="0" destOrd="0" parTransId="{24514A9A-6847-4103-BACE-BB4A435FA151}" sibTransId="{A31FA8BF-181B-480C-8655-15969070A9ED}"/>
    <dgm:cxn modelId="{84AF7803-AC1E-449A-8B9A-622101634A82}" type="presOf" srcId="{4AFB2FAC-C493-4B5E-B60B-47DC779526D5}" destId="{4FF1F9FD-7C28-4ABE-8CA4-B8C20084C384}" srcOrd="1" destOrd="0" presId="urn:microsoft.com/office/officeart/2005/8/layout/process5"/>
    <dgm:cxn modelId="{C5E2C806-968A-4425-A6B0-0B829363BB3B}" type="presOf" srcId="{A31FA8BF-181B-480C-8655-15969070A9ED}" destId="{6C49412E-9E34-4C26-B3E2-48DDFE184F42}" srcOrd="0" destOrd="0" presId="urn:microsoft.com/office/officeart/2005/8/layout/process5"/>
    <dgm:cxn modelId="{95514D03-2212-44A5-BDF1-2B901E66E6FE}" srcId="{5A4F237B-4630-4FB4-A8A2-EB6C1FF1469E}" destId="{23542370-3534-4534-9E6A-D29AEB7BF144}" srcOrd="5" destOrd="0" parTransId="{B27AC1B8-920E-4F38-ACC4-AB4219167AD8}" sibTransId="{B56F9752-9711-4AB1-A6C1-87F5B13809BC}"/>
    <dgm:cxn modelId="{B2A1D76A-2827-4B83-9A5C-DBF33DA9F79E}" type="presOf" srcId="{9BE0F9DA-2801-416C-A94A-5050BE4CA66D}" destId="{2025CAF0-A2E1-4BED-81AC-74BEE61EF84B}" srcOrd="0" destOrd="0" presId="urn:microsoft.com/office/officeart/2005/8/layout/process5"/>
    <dgm:cxn modelId="{64B11037-900E-4CA3-BF44-A7A4E223F218}" type="presOf" srcId="{5A4F237B-4630-4FB4-A8A2-EB6C1FF1469E}" destId="{55EC2D31-C1DD-456E-A71C-5FE95E2129EA}" srcOrd="0" destOrd="0" presId="urn:microsoft.com/office/officeart/2005/8/layout/process5"/>
    <dgm:cxn modelId="{C4337FDB-E35F-42F7-8C90-D25166EBDF0F}" type="presOf" srcId="{A31FA8BF-181B-480C-8655-15969070A9ED}" destId="{93D4BF32-25CD-4E97-921F-F528ACE5C888}" srcOrd="1" destOrd="0" presId="urn:microsoft.com/office/officeart/2005/8/layout/process5"/>
    <dgm:cxn modelId="{000EE34B-637D-4060-A8A0-04F1C883C3CF}" srcId="{5A4F237B-4630-4FB4-A8A2-EB6C1FF1469E}" destId="{A7146429-768C-40F8-9D89-1A130195FA70}" srcOrd="2" destOrd="0" parTransId="{85E01D43-23C6-407F-AF4D-D2433260D4A3}" sibTransId="{1367384D-3E30-4261-8880-B33E94F9C654}"/>
    <dgm:cxn modelId="{5CA5135D-EFCD-4371-AF0D-E27EA650BC35}" type="presOf" srcId="{257DD442-47E3-4ACF-9561-D040FD0987F3}" destId="{225A9926-553E-41F0-9365-C611FB4D38BD}" srcOrd="0" destOrd="0" presId="urn:microsoft.com/office/officeart/2005/8/layout/process5"/>
    <dgm:cxn modelId="{6032F736-E009-4199-B4D1-638AD8B778DE}" type="presOf" srcId="{1367384D-3E30-4261-8880-B33E94F9C654}" destId="{DDA62FF3-D495-46B5-B4C9-B6908EF28054}" srcOrd="0" destOrd="0" presId="urn:microsoft.com/office/officeart/2005/8/layout/process5"/>
    <dgm:cxn modelId="{57A83EAD-EC20-41BD-BC8A-AE89D9E824AA}" type="presOf" srcId="{8FA96F5A-9252-44CF-BEC0-4C4AA0A32679}" destId="{A81C1261-1816-4382-9817-2562CEEB4EDB}" srcOrd="0" destOrd="0" presId="urn:microsoft.com/office/officeart/2005/8/layout/process5"/>
    <dgm:cxn modelId="{D221510F-7015-49F5-82F7-F5840AF8D138}" type="presOf" srcId="{1A5DBB4A-961A-4C6C-962C-FAFBBEC2D180}" destId="{80CAC819-094B-4B84-A13D-6E85D807F864}" srcOrd="0" destOrd="0" presId="urn:microsoft.com/office/officeart/2005/8/layout/process5"/>
    <dgm:cxn modelId="{8B2A34AB-3C95-44F1-9731-E640DAC329E1}" srcId="{5A4F237B-4630-4FB4-A8A2-EB6C1FF1469E}" destId="{9BE0F9DA-2801-416C-A94A-5050BE4CA66D}" srcOrd="3" destOrd="0" parTransId="{B21573D0-1E45-4FBE-AEFE-00ADF6182554}" sibTransId="{1A5DBB4A-961A-4C6C-962C-FAFBBEC2D180}"/>
    <dgm:cxn modelId="{0736DA2C-463F-4605-8F6B-AD84FCF67FC6}" type="presOf" srcId="{E82DA906-4C60-4440-ACD7-A3EABBF73F2D}" destId="{628E4A23-F8DB-4968-A605-354F7532C32C}" srcOrd="0" destOrd="0" presId="urn:microsoft.com/office/officeart/2005/8/layout/process5"/>
    <dgm:cxn modelId="{5050AB03-2BF7-4940-92B4-607E5A8AAEC9}" type="presOf" srcId="{1990276E-AF21-41BA-B962-7EA0345572AB}" destId="{19B651F8-0F14-450E-BC7F-7DF418782837}" srcOrd="0" destOrd="0" presId="urn:microsoft.com/office/officeart/2005/8/layout/process5"/>
    <dgm:cxn modelId="{C782DF80-8438-4AF3-A6DC-17C844461A41}" type="presOf" srcId="{23542370-3534-4534-9E6A-D29AEB7BF144}" destId="{8BEA398D-F594-485C-887D-BBDDF57011A8}" srcOrd="0" destOrd="0" presId="urn:microsoft.com/office/officeart/2005/8/layout/process5"/>
    <dgm:cxn modelId="{7A24CBC5-ED5A-4A9D-84C0-96866345B496}" type="presOf" srcId="{1367384D-3E30-4261-8880-B33E94F9C654}" destId="{77793B99-F10A-4493-A339-815ACB2D3497}" srcOrd="1" destOrd="0" presId="urn:microsoft.com/office/officeart/2005/8/layout/process5"/>
    <dgm:cxn modelId="{7D843F22-FE87-4AF9-8384-640D3C541640}" type="presOf" srcId="{E82DA906-4C60-4440-ACD7-A3EABBF73F2D}" destId="{016EA490-674C-4FD1-B637-C367CC80136C}" srcOrd="1" destOrd="0" presId="urn:microsoft.com/office/officeart/2005/8/layout/process5"/>
    <dgm:cxn modelId="{577E6B65-33C2-4AB0-B35B-28C49E193C86}" type="presOf" srcId="{A7146429-768C-40F8-9D89-1A130195FA70}" destId="{3B2FEE63-9D24-4153-AC77-C85D68F8C48A}" srcOrd="0" destOrd="0" presId="urn:microsoft.com/office/officeart/2005/8/layout/process5"/>
    <dgm:cxn modelId="{8F8ADAA5-FD28-47B9-A8D8-025F7319E2E8}" type="presOf" srcId="{1A5DBB4A-961A-4C6C-962C-FAFBBEC2D180}" destId="{F39A2922-8C67-4438-A226-1549B3AC6D06}" srcOrd="1" destOrd="0" presId="urn:microsoft.com/office/officeart/2005/8/layout/process5"/>
    <dgm:cxn modelId="{0053FDDD-D0E5-4024-BD85-0CA1B3477005}" type="presParOf" srcId="{55EC2D31-C1DD-456E-A71C-5FE95E2129EA}" destId="{225A9926-553E-41F0-9365-C611FB4D38BD}" srcOrd="0" destOrd="0" presId="urn:microsoft.com/office/officeart/2005/8/layout/process5"/>
    <dgm:cxn modelId="{0CBCC1A3-7807-4297-A98E-D4DA9E4BA711}" type="presParOf" srcId="{55EC2D31-C1DD-456E-A71C-5FE95E2129EA}" destId="{6C49412E-9E34-4C26-B3E2-48DDFE184F42}" srcOrd="1" destOrd="0" presId="urn:microsoft.com/office/officeart/2005/8/layout/process5"/>
    <dgm:cxn modelId="{759E25A2-7739-489D-81A7-2268050D7DDE}" type="presParOf" srcId="{6C49412E-9E34-4C26-B3E2-48DDFE184F42}" destId="{93D4BF32-25CD-4E97-921F-F528ACE5C888}" srcOrd="0" destOrd="0" presId="urn:microsoft.com/office/officeart/2005/8/layout/process5"/>
    <dgm:cxn modelId="{D6DA04C2-7D2C-4B3A-B4B5-D36F0F5CDC31}" type="presParOf" srcId="{55EC2D31-C1DD-456E-A71C-5FE95E2129EA}" destId="{19B651F8-0F14-450E-BC7F-7DF418782837}" srcOrd="2" destOrd="0" presId="urn:microsoft.com/office/officeart/2005/8/layout/process5"/>
    <dgm:cxn modelId="{FCFA23EF-B326-442C-BE91-2742D4E08897}" type="presParOf" srcId="{55EC2D31-C1DD-456E-A71C-5FE95E2129EA}" destId="{428A2200-A0D1-4716-BBD2-59228472212B}" srcOrd="3" destOrd="0" presId="urn:microsoft.com/office/officeart/2005/8/layout/process5"/>
    <dgm:cxn modelId="{ADCECE7F-86D2-430C-9E16-1240C30DA603}" type="presParOf" srcId="{428A2200-A0D1-4716-BBD2-59228472212B}" destId="{4FF1F9FD-7C28-4ABE-8CA4-B8C20084C384}" srcOrd="0" destOrd="0" presId="urn:microsoft.com/office/officeart/2005/8/layout/process5"/>
    <dgm:cxn modelId="{CA895622-4402-40F7-8CD5-B23C7FAE4681}" type="presParOf" srcId="{55EC2D31-C1DD-456E-A71C-5FE95E2129EA}" destId="{3B2FEE63-9D24-4153-AC77-C85D68F8C48A}" srcOrd="4" destOrd="0" presId="urn:microsoft.com/office/officeart/2005/8/layout/process5"/>
    <dgm:cxn modelId="{4B35E8E2-8FCA-4648-9477-D18CF0E9F535}" type="presParOf" srcId="{55EC2D31-C1DD-456E-A71C-5FE95E2129EA}" destId="{DDA62FF3-D495-46B5-B4C9-B6908EF28054}" srcOrd="5" destOrd="0" presId="urn:microsoft.com/office/officeart/2005/8/layout/process5"/>
    <dgm:cxn modelId="{0D671F77-2C60-4D33-A080-26D6F9CB13E1}" type="presParOf" srcId="{DDA62FF3-D495-46B5-B4C9-B6908EF28054}" destId="{77793B99-F10A-4493-A339-815ACB2D3497}" srcOrd="0" destOrd="0" presId="urn:microsoft.com/office/officeart/2005/8/layout/process5"/>
    <dgm:cxn modelId="{BE9F05C8-C6AE-4770-BCFE-2AC65532B645}" type="presParOf" srcId="{55EC2D31-C1DD-456E-A71C-5FE95E2129EA}" destId="{2025CAF0-A2E1-4BED-81AC-74BEE61EF84B}" srcOrd="6" destOrd="0" presId="urn:microsoft.com/office/officeart/2005/8/layout/process5"/>
    <dgm:cxn modelId="{C5974809-481F-4262-BE69-1B3ECB65CE26}" type="presParOf" srcId="{55EC2D31-C1DD-456E-A71C-5FE95E2129EA}" destId="{80CAC819-094B-4B84-A13D-6E85D807F864}" srcOrd="7" destOrd="0" presId="urn:microsoft.com/office/officeart/2005/8/layout/process5"/>
    <dgm:cxn modelId="{96C977B6-ECB0-4F8B-A615-0CA773B40BA8}" type="presParOf" srcId="{80CAC819-094B-4B84-A13D-6E85D807F864}" destId="{F39A2922-8C67-4438-A226-1549B3AC6D06}" srcOrd="0" destOrd="0" presId="urn:microsoft.com/office/officeart/2005/8/layout/process5"/>
    <dgm:cxn modelId="{4FE2793D-3562-43E8-A1C5-E470EA0C926E}" type="presParOf" srcId="{55EC2D31-C1DD-456E-A71C-5FE95E2129EA}" destId="{A81C1261-1816-4382-9817-2562CEEB4EDB}" srcOrd="8" destOrd="0" presId="urn:microsoft.com/office/officeart/2005/8/layout/process5"/>
    <dgm:cxn modelId="{1757990C-600A-42D3-A7BE-F2093995645F}" type="presParOf" srcId="{55EC2D31-C1DD-456E-A71C-5FE95E2129EA}" destId="{628E4A23-F8DB-4968-A605-354F7532C32C}" srcOrd="9" destOrd="0" presId="urn:microsoft.com/office/officeart/2005/8/layout/process5"/>
    <dgm:cxn modelId="{9F87F6D3-E8A4-42FE-B1F4-2E102390FEAD}" type="presParOf" srcId="{628E4A23-F8DB-4968-A605-354F7532C32C}" destId="{016EA490-674C-4FD1-B637-C367CC80136C}" srcOrd="0" destOrd="0" presId="urn:microsoft.com/office/officeart/2005/8/layout/process5"/>
    <dgm:cxn modelId="{692127AE-377E-48FE-8C7F-88DBEBD2B030}" type="presParOf" srcId="{55EC2D31-C1DD-456E-A71C-5FE95E2129EA}" destId="{8BEA398D-F594-485C-887D-BBDDF57011A8}" srcOrd="1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A4F237B-4630-4FB4-A8A2-EB6C1FF1469E}" type="doc">
      <dgm:prSet loTypeId="urn:microsoft.com/office/officeart/2005/8/layout/process5" loCatId="process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en-GB"/>
        </a:p>
      </dgm:t>
    </dgm:pt>
    <dgm:pt modelId="{257DD442-47E3-4ACF-9561-D040FD0987F3}">
      <dgm:prSet phldrT="[Text]"/>
      <dgm:spPr/>
      <dgm:t>
        <a:bodyPr/>
        <a:lstStyle/>
        <a:p>
          <a:r>
            <a:rPr lang="en-GB" dirty="0" smtClean="0"/>
            <a:t>Exchange Needs</a:t>
          </a:r>
          <a:endParaRPr lang="en-GB" dirty="0"/>
        </a:p>
      </dgm:t>
    </dgm:pt>
    <dgm:pt modelId="{24514A9A-6847-4103-BACE-BB4A435FA151}" type="parTrans" cxnId="{D0C804EB-FC9A-4A12-8720-51640EF1F78E}">
      <dgm:prSet/>
      <dgm:spPr/>
      <dgm:t>
        <a:bodyPr/>
        <a:lstStyle/>
        <a:p>
          <a:endParaRPr lang="en-GB"/>
        </a:p>
      </dgm:t>
    </dgm:pt>
    <dgm:pt modelId="{A31FA8BF-181B-480C-8655-15969070A9ED}" type="sibTrans" cxnId="{D0C804EB-FC9A-4A12-8720-51640EF1F78E}">
      <dgm:prSet/>
      <dgm:spPr/>
      <dgm:t>
        <a:bodyPr/>
        <a:lstStyle/>
        <a:p>
          <a:endParaRPr lang="en-GB"/>
        </a:p>
      </dgm:t>
    </dgm:pt>
    <dgm:pt modelId="{1990276E-AF21-41BA-B962-7EA0345572AB}">
      <dgm:prSet phldrT="[Text]"/>
      <dgm:spPr/>
      <dgm:t>
        <a:bodyPr/>
        <a:lstStyle/>
        <a:p>
          <a:r>
            <a:rPr lang="en-GB" dirty="0" smtClean="0"/>
            <a:t>Concept Scheme</a:t>
          </a:r>
          <a:endParaRPr lang="en-GB" dirty="0"/>
        </a:p>
      </dgm:t>
    </dgm:pt>
    <dgm:pt modelId="{108C154D-DD96-49F9-B7F8-2C934BFE090F}" type="parTrans" cxnId="{A8476819-9B26-47C5-A8ED-89B199F4FA54}">
      <dgm:prSet/>
      <dgm:spPr/>
      <dgm:t>
        <a:bodyPr/>
        <a:lstStyle/>
        <a:p>
          <a:endParaRPr lang="en-GB"/>
        </a:p>
      </dgm:t>
    </dgm:pt>
    <dgm:pt modelId="{4AFB2FAC-C493-4B5E-B60B-47DC779526D5}" type="sibTrans" cxnId="{A8476819-9B26-47C5-A8ED-89B199F4FA54}">
      <dgm:prSet/>
      <dgm:spPr/>
      <dgm:t>
        <a:bodyPr/>
        <a:lstStyle/>
        <a:p>
          <a:endParaRPr lang="en-GB"/>
        </a:p>
      </dgm:t>
    </dgm:pt>
    <dgm:pt modelId="{A7146429-768C-40F8-9D89-1A130195FA70}">
      <dgm:prSet phldrT="[Text]"/>
      <dgm:spPr/>
      <dgm:t>
        <a:bodyPr/>
        <a:lstStyle/>
        <a:p>
          <a:r>
            <a:rPr lang="en-GB" dirty="0" smtClean="0"/>
            <a:t>Coding</a:t>
          </a:r>
          <a:endParaRPr lang="en-GB" dirty="0"/>
        </a:p>
      </dgm:t>
    </dgm:pt>
    <dgm:pt modelId="{85E01D43-23C6-407F-AF4D-D2433260D4A3}" type="parTrans" cxnId="{000EE34B-637D-4060-A8A0-04F1C883C3CF}">
      <dgm:prSet/>
      <dgm:spPr/>
      <dgm:t>
        <a:bodyPr/>
        <a:lstStyle/>
        <a:p>
          <a:endParaRPr lang="en-GB"/>
        </a:p>
      </dgm:t>
    </dgm:pt>
    <dgm:pt modelId="{1367384D-3E30-4261-8880-B33E94F9C654}" type="sibTrans" cxnId="{000EE34B-637D-4060-A8A0-04F1C883C3CF}">
      <dgm:prSet/>
      <dgm:spPr/>
      <dgm:t>
        <a:bodyPr/>
        <a:lstStyle/>
        <a:p>
          <a:endParaRPr lang="en-GB"/>
        </a:p>
      </dgm:t>
    </dgm:pt>
    <dgm:pt modelId="{9BE0F9DA-2801-416C-A94A-5050BE4CA66D}">
      <dgm:prSet phldrT="[Text]"/>
      <dgm:spPr/>
      <dgm:t>
        <a:bodyPr/>
        <a:lstStyle/>
        <a:p>
          <a:r>
            <a:rPr lang="en-GB" dirty="0" smtClean="0"/>
            <a:t>DSD Matrix</a:t>
          </a:r>
          <a:endParaRPr lang="en-GB" dirty="0"/>
        </a:p>
      </dgm:t>
    </dgm:pt>
    <dgm:pt modelId="{B21573D0-1E45-4FBE-AEFE-00ADF6182554}" type="parTrans" cxnId="{8B2A34AB-3C95-44F1-9731-E640DAC329E1}">
      <dgm:prSet/>
      <dgm:spPr/>
      <dgm:t>
        <a:bodyPr/>
        <a:lstStyle/>
        <a:p>
          <a:endParaRPr lang="en-GB"/>
        </a:p>
      </dgm:t>
    </dgm:pt>
    <dgm:pt modelId="{1A5DBB4A-961A-4C6C-962C-FAFBBEC2D180}" type="sibTrans" cxnId="{8B2A34AB-3C95-44F1-9731-E640DAC329E1}">
      <dgm:prSet/>
      <dgm:spPr/>
      <dgm:t>
        <a:bodyPr/>
        <a:lstStyle/>
        <a:p>
          <a:endParaRPr lang="en-GB"/>
        </a:p>
      </dgm:t>
    </dgm:pt>
    <dgm:pt modelId="{8FA96F5A-9252-44CF-BEC0-4C4AA0A32679}">
      <dgm:prSet phldrT="[Text]"/>
      <dgm:spPr>
        <a:solidFill>
          <a:srgbClr val="C00000">
            <a:alpha val="58000"/>
          </a:srgbClr>
        </a:solidFill>
      </dgm:spPr>
      <dgm:t>
        <a:bodyPr/>
        <a:lstStyle/>
        <a:p>
          <a:r>
            <a:rPr lang="en-GB" dirty="0" smtClean="0"/>
            <a:t>Optimising</a:t>
          </a:r>
          <a:endParaRPr lang="en-GB" dirty="0"/>
        </a:p>
      </dgm:t>
    </dgm:pt>
    <dgm:pt modelId="{E239B7A5-49E0-4949-B5E7-98DFAC0D7845}" type="parTrans" cxnId="{972D254E-51C7-4A33-972B-C13C9C187242}">
      <dgm:prSet/>
      <dgm:spPr/>
      <dgm:t>
        <a:bodyPr/>
        <a:lstStyle/>
        <a:p>
          <a:endParaRPr lang="en-GB"/>
        </a:p>
      </dgm:t>
    </dgm:pt>
    <dgm:pt modelId="{E82DA906-4C60-4440-ACD7-A3EABBF73F2D}" type="sibTrans" cxnId="{972D254E-51C7-4A33-972B-C13C9C187242}">
      <dgm:prSet/>
      <dgm:spPr/>
      <dgm:t>
        <a:bodyPr/>
        <a:lstStyle/>
        <a:p>
          <a:endParaRPr lang="en-GB"/>
        </a:p>
      </dgm:t>
    </dgm:pt>
    <dgm:pt modelId="{23542370-3534-4534-9E6A-D29AEB7BF144}">
      <dgm:prSet phldrT="[Text]"/>
      <dgm:spPr/>
      <dgm:t>
        <a:bodyPr/>
        <a:lstStyle/>
        <a:p>
          <a:r>
            <a:rPr lang="en-GB" dirty="0" smtClean="0"/>
            <a:t>Publishing Artefacts</a:t>
          </a:r>
          <a:endParaRPr lang="en-GB" dirty="0"/>
        </a:p>
      </dgm:t>
    </dgm:pt>
    <dgm:pt modelId="{B27AC1B8-920E-4F38-ACC4-AB4219167AD8}" type="parTrans" cxnId="{95514D03-2212-44A5-BDF1-2B901E66E6FE}">
      <dgm:prSet/>
      <dgm:spPr/>
      <dgm:t>
        <a:bodyPr/>
        <a:lstStyle/>
        <a:p>
          <a:endParaRPr lang="en-GB"/>
        </a:p>
      </dgm:t>
    </dgm:pt>
    <dgm:pt modelId="{B56F9752-9711-4AB1-A6C1-87F5B13809BC}" type="sibTrans" cxnId="{95514D03-2212-44A5-BDF1-2B901E66E6FE}">
      <dgm:prSet/>
      <dgm:spPr/>
      <dgm:t>
        <a:bodyPr/>
        <a:lstStyle/>
        <a:p>
          <a:endParaRPr lang="en-GB"/>
        </a:p>
      </dgm:t>
    </dgm:pt>
    <dgm:pt modelId="{55EC2D31-C1DD-456E-A71C-5FE95E2129EA}" type="pres">
      <dgm:prSet presAssocID="{5A4F237B-4630-4FB4-A8A2-EB6C1FF1469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225A9926-553E-41F0-9365-C611FB4D38BD}" type="pres">
      <dgm:prSet presAssocID="{257DD442-47E3-4ACF-9561-D040FD0987F3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C49412E-9E34-4C26-B3E2-48DDFE184F42}" type="pres">
      <dgm:prSet presAssocID="{A31FA8BF-181B-480C-8655-15969070A9ED}" presName="sibTrans" presStyleLbl="sibTrans2D1" presStyleIdx="0" presStyleCnt="5"/>
      <dgm:spPr/>
      <dgm:t>
        <a:bodyPr/>
        <a:lstStyle/>
        <a:p>
          <a:endParaRPr lang="en-GB"/>
        </a:p>
      </dgm:t>
    </dgm:pt>
    <dgm:pt modelId="{93D4BF32-25CD-4E97-921F-F528ACE5C888}" type="pres">
      <dgm:prSet presAssocID="{A31FA8BF-181B-480C-8655-15969070A9ED}" presName="connectorText" presStyleLbl="sibTrans2D1" presStyleIdx="0" presStyleCnt="5"/>
      <dgm:spPr/>
      <dgm:t>
        <a:bodyPr/>
        <a:lstStyle/>
        <a:p>
          <a:endParaRPr lang="en-GB"/>
        </a:p>
      </dgm:t>
    </dgm:pt>
    <dgm:pt modelId="{19B651F8-0F14-450E-BC7F-7DF418782837}" type="pres">
      <dgm:prSet presAssocID="{1990276E-AF21-41BA-B962-7EA0345572AB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28A2200-A0D1-4716-BBD2-59228472212B}" type="pres">
      <dgm:prSet presAssocID="{4AFB2FAC-C493-4B5E-B60B-47DC779526D5}" presName="sibTrans" presStyleLbl="sibTrans2D1" presStyleIdx="1" presStyleCnt="5"/>
      <dgm:spPr/>
      <dgm:t>
        <a:bodyPr/>
        <a:lstStyle/>
        <a:p>
          <a:endParaRPr lang="en-GB"/>
        </a:p>
      </dgm:t>
    </dgm:pt>
    <dgm:pt modelId="{4FF1F9FD-7C28-4ABE-8CA4-B8C20084C384}" type="pres">
      <dgm:prSet presAssocID="{4AFB2FAC-C493-4B5E-B60B-47DC779526D5}" presName="connectorText" presStyleLbl="sibTrans2D1" presStyleIdx="1" presStyleCnt="5"/>
      <dgm:spPr/>
      <dgm:t>
        <a:bodyPr/>
        <a:lstStyle/>
        <a:p>
          <a:endParaRPr lang="en-GB"/>
        </a:p>
      </dgm:t>
    </dgm:pt>
    <dgm:pt modelId="{3B2FEE63-9D24-4153-AC77-C85D68F8C48A}" type="pres">
      <dgm:prSet presAssocID="{A7146429-768C-40F8-9D89-1A130195FA70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DA62FF3-D495-46B5-B4C9-B6908EF28054}" type="pres">
      <dgm:prSet presAssocID="{1367384D-3E30-4261-8880-B33E94F9C654}" presName="sibTrans" presStyleLbl="sibTrans2D1" presStyleIdx="2" presStyleCnt="5"/>
      <dgm:spPr/>
      <dgm:t>
        <a:bodyPr/>
        <a:lstStyle/>
        <a:p>
          <a:endParaRPr lang="en-GB"/>
        </a:p>
      </dgm:t>
    </dgm:pt>
    <dgm:pt modelId="{77793B99-F10A-4493-A339-815ACB2D3497}" type="pres">
      <dgm:prSet presAssocID="{1367384D-3E30-4261-8880-B33E94F9C654}" presName="connectorText" presStyleLbl="sibTrans2D1" presStyleIdx="2" presStyleCnt="5"/>
      <dgm:spPr/>
      <dgm:t>
        <a:bodyPr/>
        <a:lstStyle/>
        <a:p>
          <a:endParaRPr lang="en-GB"/>
        </a:p>
      </dgm:t>
    </dgm:pt>
    <dgm:pt modelId="{2025CAF0-A2E1-4BED-81AC-74BEE61EF84B}" type="pres">
      <dgm:prSet presAssocID="{9BE0F9DA-2801-416C-A94A-5050BE4CA66D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0CAC819-094B-4B84-A13D-6E85D807F864}" type="pres">
      <dgm:prSet presAssocID="{1A5DBB4A-961A-4C6C-962C-FAFBBEC2D180}" presName="sibTrans" presStyleLbl="sibTrans2D1" presStyleIdx="3" presStyleCnt="5"/>
      <dgm:spPr/>
      <dgm:t>
        <a:bodyPr/>
        <a:lstStyle/>
        <a:p>
          <a:endParaRPr lang="en-GB"/>
        </a:p>
      </dgm:t>
    </dgm:pt>
    <dgm:pt modelId="{F39A2922-8C67-4438-A226-1549B3AC6D06}" type="pres">
      <dgm:prSet presAssocID="{1A5DBB4A-961A-4C6C-962C-FAFBBEC2D180}" presName="connectorText" presStyleLbl="sibTrans2D1" presStyleIdx="3" presStyleCnt="5"/>
      <dgm:spPr/>
      <dgm:t>
        <a:bodyPr/>
        <a:lstStyle/>
        <a:p>
          <a:endParaRPr lang="en-GB"/>
        </a:p>
      </dgm:t>
    </dgm:pt>
    <dgm:pt modelId="{A81C1261-1816-4382-9817-2562CEEB4EDB}" type="pres">
      <dgm:prSet presAssocID="{8FA96F5A-9252-44CF-BEC0-4C4AA0A32679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28E4A23-F8DB-4968-A605-354F7532C32C}" type="pres">
      <dgm:prSet presAssocID="{E82DA906-4C60-4440-ACD7-A3EABBF73F2D}" presName="sibTrans" presStyleLbl="sibTrans2D1" presStyleIdx="4" presStyleCnt="5"/>
      <dgm:spPr/>
      <dgm:t>
        <a:bodyPr/>
        <a:lstStyle/>
        <a:p>
          <a:endParaRPr lang="en-GB"/>
        </a:p>
      </dgm:t>
    </dgm:pt>
    <dgm:pt modelId="{016EA490-674C-4FD1-B637-C367CC80136C}" type="pres">
      <dgm:prSet presAssocID="{E82DA906-4C60-4440-ACD7-A3EABBF73F2D}" presName="connectorText" presStyleLbl="sibTrans2D1" presStyleIdx="4" presStyleCnt="5"/>
      <dgm:spPr/>
      <dgm:t>
        <a:bodyPr/>
        <a:lstStyle/>
        <a:p>
          <a:endParaRPr lang="en-GB"/>
        </a:p>
      </dgm:t>
    </dgm:pt>
    <dgm:pt modelId="{8BEA398D-F594-485C-887D-BBDDF57011A8}" type="pres">
      <dgm:prSet presAssocID="{23542370-3534-4534-9E6A-D29AEB7BF144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C487E84A-CA95-471B-BB1C-0E858EC90EEE}" type="presOf" srcId="{8FA96F5A-9252-44CF-BEC0-4C4AA0A32679}" destId="{A81C1261-1816-4382-9817-2562CEEB4EDB}" srcOrd="0" destOrd="0" presId="urn:microsoft.com/office/officeart/2005/8/layout/process5"/>
    <dgm:cxn modelId="{A8476819-9B26-47C5-A8ED-89B199F4FA54}" srcId="{5A4F237B-4630-4FB4-A8A2-EB6C1FF1469E}" destId="{1990276E-AF21-41BA-B962-7EA0345572AB}" srcOrd="1" destOrd="0" parTransId="{108C154D-DD96-49F9-B7F8-2C934BFE090F}" sibTransId="{4AFB2FAC-C493-4B5E-B60B-47DC779526D5}"/>
    <dgm:cxn modelId="{972D254E-51C7-4A33-972B-C13C9C187242}" srcId="{5A4F237B-4630-4FB4-A8A2-EB6C1FF1469E}" destId="{8FA96F5A-9252-44CF-BEC0-4C4AA0A32679}" srcOrd="4" destOrd="0" parTransId="{E239B7A5-49E0-4949-B5E7-98DFAC0D7845}" sibTransId="{E82DA906-4C60-4440-ACD7-A3EABBF73F2D}"/>
    <dgm:cxn modelId="{D0C804EB-FC9A-4A12-8720-51640EF1F78E}" srcId="{5A4F237B-4630-4FB4-A8A2-EB6C1FF1469E}" destId="{257DD442-47E3-4ACF-9561-D040FD0987F3}" srcOrd="0" destOrd="0" parTransId="{24514A9A-6847-4103-BACE-BB4A435FA151}" sibTransId="{A31FA8BF-181B-480C-8655-15969070A9ED}"/>
    <dgm:cxn modelId="{7E3F8683-4B06-4444-9031-12D9E85DE3D1}" type="presOf" srcId="{E82DA906-4C60-4440-ACD7-A3EABBF73F2D}" destId="{628E4A23-F8DB-4968-A605-354F7532C32C}" srcOrd="0" destOrd="0" presId="urn:microsoft.com/office/officeart/2005/8/layout/process5"/>
    <dgm:cxn modelId="{9A4F7DE7-0FF2-4BC4-8BA2-D1CED09A0152}" type="presOf" srcId="{1367384D-3E30-4261-8880-B33E94F9C654}" destId="{DDA62FF3-D495-46B5-B4C9-B6908EF28054}" srcOrd="0" destOrd="0" presId="urn:microsoft.com/office/officeart/2005/8/layout/process5"/>
    <dgm:cxn modelId="{95514D03-2212-44A5-BDF1-2B901E66E6FE}" srcId="{5A4F237B-4630-4FB4-A8A2-EB6C1FF1469E}" destId="{23542370-3534-4534-9E6A-D29AEB7BF144}" srcOrd="5" destOrd="0" parTransId="{B27AC1B8-920E-4F38-ACC4-AB4219167AD8}" sibTransId="{B56F9752-9711-4AB1-A6C1-87F5B13809BC}"/>
    <dgm:cxn modelId="{E785AF58-9E69-4DD1-9A6F-11AEA03A6AD8}" type="presOf" srcId="{1990276E-AF21-41BA-B962-7EA0345572AB}" destId="{19B651F8-0F14-450E-BC7F-7DF418782837}" srcOrd="0" destOrd="0" presId="urn:microsoft.com/office/officeart/2005/8/layout/process5"/>
    <dgm:cxn modelId="{41A8C582-C358-475B-BBAC-529197EFA7B2}" type="presOf" srcId="{1367384D-3E30-4261-8880-B33E94F9C654}" destId="{77793B99-F10A-4493-A339-815ACB2D3497}" srcOrd="1" destOrd="0" presId="urn:microsoft.com/office/officeart/2005/8/layout/process5"/>
    <dgm:cxn modelId="{F390D635-7015-4595-A943-EF81A70BDC0B}" type="presOf" srcId="{5A4F237B-4630-4FB4-A8A2-EB6C1FF1469E}" destId="{55EC2D31-C1DD-456E-A71C-5FE95E2129EA}" srcOrd="0" destOrd="0" presId="urn:microsoft.com/office/officeart/2005/8/layout/process5"/>
    <dgm:cxn modelId="{000EE34B-637D-4060-A8A0-04F1C883C3CF}" srcId="{5A4F237B-4630-4FB4-A8A2-EB6C1FF1469E}" destId="{A7146429-768C-40F8-9D89-1A130195FA70}" srcOrd="2" destOrd="0" parTransId="{85E01D43-23C6-407F-AF4D-D2433260D4A3}" sibTransId="{1367384D-3E30-4261-8880-B33E94F9C654}"/>
    <dgm:cxn modelId="{767D82D5-D186-4CDC-9FFB-623FEE0A18B6}" type="presOf" srcId="{A31FA8BF-181B-480C-8655-15969070A9ED}" destId="{6C49412E-9E34-4C26-B3E2-48DDFE184F42}" srcOrd="0" destOrd="0" presId="urn:microsoft.com/office/officeart/2005/8/layout/process5"/>
    <dgm:cxn modelId="{F3E515EB-A797-40A0-8536-77CE1697FCDC}" type="presOf" srcId="{23542370-3534-4534-9E6A-D29AEB7BF144}" destId="{8BEA398D-F594-485C-887D-BBDDF57011A8}" srcOrd="0" destOrd="0" presId="urn:microsoft.com/office/officeart/2005/8/layout/process5"/>
    <dgm:cxn modelId="{94869E56-1A58-408C-9423-DEC6693BABFC}" type="presOf" srcId="{1A5DBB4A-961A-4C6C-962C-FAFBBEC2D180}" destId="{80CAC819-094B-4B84-A13D-6E85D807F864}" srcOrd="0" destOrd="0" presId="urn:microsoft.com/office/officeart/2005/8/layout/process5"/>
    <dgm:cxn modelId="{8B2A34AB-3C95-44F1-9731-E640DAC329E1}" srcId="{5A4F237B-4630-4FB4-A8A2-EB6C1FF1469E}" destId="{9BE0F9DA-2801-416C-A94A-5050BE4CA66D}" srcOrd="3" destOrd="0" parTransId="{B21573D0-1E45-4FBE-AEFE-00ADF6182554}" sibTransId="{1A5DBB4A-961A-4C6C-962C-FAFBBEC2D180}"/>
    <dgm:cxn modelId="{A17BE4CE-0054-432B-8141-B82734B2BFC1}" type="presOf" srcId="{A7146429-768C-40F8-9D89-1A130195FA70}" destId="{3B2FEE63-9D24-4153-AC77-C85D68F8C48A}" srcOrd="0" destOrd="0" presId="urn:microsoft.com/office/officeart/2005/8/layout/process5"/>
    <dgm:cxn modelId="{0E9E08D7-637C-4D1F-8489-33CB09BEF78F}" type="presOf" srcId="{257DD442-47E3-4ACF-9561-D040FD0987F3}" destId="{225A9926-553E-41F0-9365-C611FB4D38BD}" srcOrd="0" destOrd="0" presId="urn:microsoft.com/office/officeart/2005/8/layout/process5"/>
    <dgm:cxn modelId="{3C98E0E1-196A-4302-9ED2-666EABBA68B1}" type="presOf" srcId="{A31FA8BF-181B-480C-8655-15969070A9ED}" destId="{93D4BF32-25CD-4E97-921F-F528ACE5C888}" srcOrd="1" destOrd="0" presId="urn:microsoft.com/office/officeart/2005/8/layout/process5"/>
    <dgm:cxn modelId="{74AA5C28-E551-43AC-AA6F-AC368ADBE584}" type="presOf" srcId="{4AFB2FAC-C493-4B5E-B60B-47DC779526D5}" destId="{4FF1F9FD-7C28-4ABE-8CA4-B8C20084C384}" srcOrd="1" destOrd="0" presId="urn:microsoft.com/office/officeart/2005/8/layout/process5"/>
    <dgm:cxn modelId="{901AEE65-787B-43E8-B8A8-E067BB33F94D}" type="presOf" srcId="{9BE0F9DA-2801-416C-A94A-5050BE4CA66D}" destId="{2025CAF0-A2E1-4BED-81AC-74BEE61EF84B}" srcOrd="0" destOrd="0" presId="urn:microsoft.com/office/officeart/2005/8/layout/process5"/>
    <dgm:cxn modelId="{7E07A15F-DBE1-4D4C-ADB5-7930701086CA}" type="presOf" srcId="{4AFB2FAC-C493-4B5E-B60B-47DC779526D5}" destId="{428A2200-A0D1-4716-BBD2-59228472212B}" srcOrd="0" destOrd="0" presId="urn:microsoft.com/office/officeart/2005/8/layout/process5"/>
    <dgm:cxn modelId="{2DEB5FA6-DF70-4E86-AD2E-F32FA1975A28}" type="presOf" srcId="{1A5DBB4A-961A-4C6C-962C-FAFBBEC2D180}" destId="{F39A2922-8C67-4438-A226-1549B3AC6D06}" srcOrd="1" destOrd="0" presId="urn:microsoft.com/office/officeart/2005/8/layout/process5"/>
    <dgm:cxn modelId="{913F1CBC-AFF4-408F-9C4E-BA9AF2195380}" type="presOf" srcId="{E82DA906-4C60-4440-ACD7-A3EABBF73F2D}" destId="{016EA490-674C-4FD1-B637-C367CC80136C}" srcOrd="1" destOrd="0" presId="urn:microsoft.com/office/officeart/2005/8/layout/process5"/>
    <dgm:cxn modelId="{10F85EA8-CE33-448A-9750-7B3581A2A958}" type="presParOf" srcId="{55EC2D31-C1DD-456E-A71C-5FE95E2129EA}" destId="{225A9926-553E-41F0-9365-C611FB4D38BD}" srcOrd="0" destOrd="0" presId="urn:microsoft.com/office/officeart/2005/8/layout/process5"/>
    <dgm:cxn modelId="{ABD1B6A6-F8B1-4FB3-806A-0655D5511AFA}" type="presParOf" srcId="{55EC2D31-C1DD-456E-A71C-5FE95E2129EA}" destId="{6C49412E-9E34-4C26-B3E2-48DDFE184F42}" srcOrd="1" destOrd="0" presId="urn:microsoft.com/office/officeart/2005/8/layout/process5"/>
    <dgm:cxn modelId="{E173B757-E62C-438D-9FCD-0EB54061316E}" type="presParOf" srcId="{6C49412E-9E34-4C26-B3E2-48DDFE184F42}" destId="{93D4BF32-25CD-4E97-921F-F528ACE5C888}" srcOrd="0" destOrd="0" presId="urn:microsoft.com/office/officeart/2005/8/layout/process5"/>
    <dgm:cxn modelId="{D1B6060E-6C1F-45F7-9EC8-A4DEB1DD0170}" type="presParOf" srcId="{55EC2D31-C1DD-456E-A71C-5FE95E2129EA}" destId="{19B651F8-0F14-450E-BC7F-7DF418782837}" srcOrd="2" destOrd="0" presId="urn:microsoft.com/office/officeart/2005/8/layout/process5"/>
    <dgm:cxn modelId="{7F6D32CC-A211-4530-B778-2D0A0713414F}" type="presParOf" srcId="{55EC2D31-C1DD-456E-A71C-5FE95E2129EA}" destId="{428A2200-A0D1-4716-BBD2-59228472212B}" srcOrd="3" destOrd="0" presId="urn:microsoft.com/office/officeart/2005/8/layout/process5"/>
    <dgm:cxn modelId="{EA310966-0ADE-4F07-91DA-72CB3740F0FE}" type="presParOf" srcId="{428A2200-A0D1-4716-BBD2-59228472212B}" destId="{4FF1F9FD-7C28-4ABE-8CA4-B8C20084C384}" srcOrd="0" destOrd="0" presId="urn:microsoft.com/office/officeart/2005/8/layout/process5"/>
    <dgm:cxn modelId="{AFF19B6E-A5B8-42E8-9BE7-DADEC49669CA}" type="presParOf" srcId="{55EC2D31-C1DD-456E-A71C-5FE95E2129EA}" destId="{3B2FEE63-9D24-4153-AC77-C85D68F8C48A}" srcOrd="4" destOrd="0" presId="urn:microsoft.com/office/officeart/2005/8/layout/process5"/>
    <dgm:cxn modelId="{976FEFB4-128D-4E36-B36A-C05E4D7FB6D6}" type="presParOf" srcId="{55EC2D31-C1DD-456E-A71C-5FE95E2129EA}" destId="{DDA62FF3-D495-46B5-B4C9-B6908EF28054}" srcOrd="5" destOrd="0" presId="urn:microsoft.com/office/officeart/2005/8/layout/process5"/>
    <dgm:cxn modelId="{99441A2B-1807-45D7-A5DF-B9C9C69B2EB7}" type="presParOf" srcId="{DDA62FF3-D495-46B5-B4C9-B6908EF28054}" destId="{77793B99-F10A-4493-A339-815ACB2D3497}" srcOrd="0" destOrd="0" presId="urn:microsoft.com/office/officeart/2005/8/layout/process5"/>
    <dgm:cxn modelId="{BC62474E-BAF2-435D-BDD6-493B910BCA82}" type="presParOf" srcId="{55EC2D31-C1DD-456E-A71C-5FE95E2129EA}" destId="{2025CAF0-A2E1-4BED-81AC-74BEE61EF84B}" srcOrd="6" destOrd="0" presId="urn:microsoft.com/office/officeart/2005/8/layout/process5"/>
    <dgm:cxn modelId="{159E50F9-4508-4F05-9A13-4B01FCB1530A}" type="presParOf" srcId="{55EC2D31-C1DD-456E-A71C-5FE95E2129EA}" destId="{80CAC819-094B-4B84-A13D-6E85D807F864}" srcOrd="7" destOrd="0" presId="urn:microsoft.com/office/officeart/2005/8/layout/process5"/>
    <dgm:cxn modelId="{104B7E3F-8571-430B-ACAD-60354A0CDA84}" type="presParOf" srcId="{80CAC819-094B-4B84-A13D-6E85D807F864}" destId="{F39A2922-8C67-4438-A226-1549B3AC6D06}" srcOrd="0" destOrd="0" presId="urn:microsoft.com/office/officeart/2005/8/layout/process5"/>
    <dgm:cxn modelId="{B47DB997-0AB3-4A1F-92F7-6F430627300E}" type="presParOf" srcId="{55EC2D31-C1DD-456E-A71C-5FE95E2129EA}" destId="{A81C1261-1816-4382-9817-2562CEEB4EDB}" srcOrd="8" destOrd="0" presId="urn:microsoft.com/office/officeart/2005/8/layout/process5"/>
    <dgm:cxn modelId="{B0FC09C2-7EFE-40D2-B106-0C271215E0B4}" type="presParOf" srcId="{55EC2D31-C1DD-456E-A71C-5FE95E2129EA}" destId="{628E4A23-F8DB-4968-A605-354F7532C32C}" srcOrd="9" destOrd="0" presId="urn:microsoft.com/office/officeart/2005/8/layout/process5"/>
    <dgm:cxn modelId="{B4514611-1F3B-4938-ADFB-3F188996B172}" type="presParOf" srcId="{628E4A23-F8DB-4968-A605-354F7532C32C}" destId="{016EA490-674C-4FD1-B637-C367CC80136C}" srcOrd="0" destOrd="0" presId="urn:microsoft.com/office/officeart/2005/8/layout/process5"/>
    <dgm:cxn modelId="{1C1B0420-9F62-4517-9627-639E8274E50A}" type="presParOf" srcId="{55EC2D31-C1DD-456E-A71C-5FE95E2129EA}" destId="{8BEA398D-F594-485C-887D-BBDDF57011A8}" srcOrd="1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A4F237B-4630-4FB4-A8A2-EB6C1FF1469E}" type="doc">
      <dgm:prSet loTypeId="urn:microsoft.com/office/officeart/2005/8/layout/process5" loCatId="process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en-GB"/>
        </a:p>
      </dgm:t>
    </dgm:pt>
    <dgm:pt modelId="{257DD442-47E3-4ACF-9561-D040FD0987F3}">
      <dgm:prSet phldrT="[Text]"/>
      <dgm:spPr/>
      <dgm:t>
        <a:bodyPr/>
        <a:lstStyle/>
        <a:p>
          <a:r>
            <a:rPr lang="en-GB" dirty="0" smtClean="0"/>
            <a:t>Exchange Needs</a:t>
          </a:r>
          <a:endParaRPr lang="en-GB" dirty="0"/>
        </a:p>
      </dgm:t>
    </dgm:pt>
    <dgm:pt modelId="{24514A9A-6847-4103-BACE-BB4A435FA151}" type="parTrans" cxnId="{D0C804EB-FC9A-4A12-8720-51640EF1F78E}">
      <dgm:prSet/>
      <dgm:spPr/>
      <dgm:t>
        <a:bodyPr/>
        <a:lstStyle/>
        <a:p>
          <a:endParaRPr lang="en-GB"/>
        </a:p>
      </dgm:t>
    </dgm:pt>
    <dgm:pt modelId="{A31FA8BF-181B-480C-8655-15969070A9ED}" type="sibTrans" cxnId="{D0C804EB-FC9A-4A12-8720-51640EF1F78E}">
      <dgm:prSet/>
      <dgm:spPr/>
      <dgm:t>
        <a:bodyPr/>
        <a:lstStyle/>
        <a:p>
          <a:endParaRPr lang="en-GB"/>
        </a:p>
      </dgm:t>
    </dgm:pt>
    <dgm:pt modelId="{1990276E-AF21-41BA-B962-7EA0345572AB}">
      <dgm:prSet phldrT="[Text]"/>
      <dgm:spPr/>
      <dgm:t>
        <a:bodyPr/>
        <a:lstStyle/>
        <a:p>
          <a:r>
            <a:rPr lang="en-GB" dirty="0" smtClean="0"/>
            <a:t>Concept Scheme</a:t>
          </a:r>
          <a:endParaRPr lang="en-GB" dirty="0"/>
        </a:p>
      </dgm:t>
    </dgm:pt>
    <dgm:pt modelId="{108C154D-DD96-49F9-B7F8-2C934BFE090F}" type="parTrans" cxnId="{A8476819-9B26-47C5-A8ED-89B199F4FA54}">
      <dgm:prSet/>
      <dgm:spPr/>
      <dgm:t>
        <a:bodyPr/>
        <a:lstStyle/>
        <a:p>
          <a:endParaRPr lang="en-GB"/>
        </a:p>
      </dgm:t>
    </dgm:pt>
    <dgm:pt modelId="{4AFB2FAC-C493-4B5E-B60B-47DC779526D5}" type="sibTrans" cxnId="{A8476819-9B26-47C5-A8ED-89B199F4FA54}">
      <dgm:prSet/>
      <dgm:spPr/>
      <dgm:t>
        <a:bodyPr/>
        <a:lstStyle/>
        <a:p>
          <a:endParaRPr lang="en-GB"/>
        </a:p>
      </dgm:t>
    </dgm:pt>
    <dgm:pt modelId="{A7146429-768C-40F8-9D89-1A130195FA70}">
      <dgm:prSet phldrT="[Text]"/>
      <dgm:spPr/>
      <dgm:t>
        <a:bodyPr/>
        <a:lstStyle/>
        <a:p>
          <a:r>
            <a:rPr lang="en-GB" dirty="0" smtClean="0"/>
            <a:t>Coding</a:t>
          </a:r>
          <a:endParaRPr lang="en-GB" dirty="0"/>
        </a:p>
      </dgm:t>
    </dgm:pt>
    <dgm:pt modelId="{85E01D43-23C6-407F-AF4D-D2433260D4A3}" type="parTrans" cxnId="{000EE34B-637D-4060-A8A0-04F1C883C3CF}">
      <dgm:prSet/>
      <dgm:spPr/>
      <dgm:t>
        <a:bodyPr/>
        <a:lstStyle/>
        <a:p>
          <a:endParaRPr lang="en-GB"/>
        </a:p>
      </dgm:t>
    </dgm:pt>
    <dgm:pt modelId="{1367384D-3E30-4261-8880-B33E94F9C654}" type="sibTrans" cxnId="{000EE34B-637D-4060-A8A0-04F1C883C3CF}">
      <dgm:prSet/>
      <dgm:spPr/>
      <dgm:t>
        <a:bodyPr/>
        <a:lstStyle/>
        <a:p>
          <a:endParaRPr lang="en-GB"/>
        </a:p>
      </dgm:t>
    </dgm:pt>
    <dgm:pt modelId="{9BE0F9DA-2801-416C-A94A-5050BE4CA66D}">
      <dgm:prSet phldrT="[Text]"/>
      <dgm:spPr/>
      <dgm:t>
        <a:bodyPr/>
        <a:lstStyle/>
        <a:p>
          <a:r>
            <a:rPr lang="en-GB" dirty="0" smtClean="0"/>
            <a:t>DSD Matrix</a:t>
          </a:r>
          <a:endParaRPr lang="en-GB" dirty="0"/>
        </a:p>
      </dgm:t>
    </dgm:pt>
    <dgm:pt modelId="{B21573D0-1E45-4FBE-AEFE-00ADF6182554}" type="parTrans" cxnId="{8B2A34AB-3C95-44F1-9731-E640DAC329E1}">
      <dgm:prSet/>
      <dgm:spPr/>
      <dgm:t>
        <a:bodyPr/>
        <a:lstStyle/>
        <a:p>
          <a:endParaRPr lang="en-GB"/>
        </a:p>
      </dgm:t>
    </dgm:pt>
    <dgm:pt modelId="{1A5DBB4A-961A-4C6C-962C-FAFBBEC2D180}" type="sibTrans" cxnId="{8B2A34AB-3C95-44F1-9731-E640DAC329E1}">
      <dgm:prSet/>
      <dgm:spPr/>
      <dgm:t>
        <a:bodyPr/>
        <a:lstStyle/>
        <a:p>
          <a:endParaRPr lang="en-GB"/>
        </a:p>
      </dgm:t>
    </dgm:pt>
    <dgm:pt modelId="{8FA96F5A-9252-44CF-BEC0-4C4AA0A32679}">
      <dgm:prSet phldrT="[Text]"/>
      <dgm:spPr/>
      <dgm:t>
        <a:bodyPr/>
        <a:lstStyle/>
        <a:p>
          <a:r>
            <a:rPr lang="en-GB" dirty="0" smtClean="0"/>
            <a:t>Optimising</a:t>
          </a:r>
          <a:endParaRPr lang="en-GB" dirty="0"/>
        </a:p>
      </dgm:t>
    </dgm:pt>
    <dgm:pt modelId="{E239B7A5-49E0-4949-B5E7-98DFAC0D7845}" type="parTrans" cxnId="{972D254E-51C7-4A33-972B-C13C9C187242}">
      <dgm:prSet/>
      <dgm:spPr/>
      <dgm:t>
        <a:bodyPr/>
        <a:lstStyle/>
        <a:p>
          <a:endParaRPr lang="en-GB"/>
        </a:p>
      </dgm:t>
    </dgm:pt>
    <dgm:pt modelId="{E82DA906-4C60-4440-ACD7-A3EABBF73F2D}" type="sibTrans" cxnId="{972D254E-51C7-4A33-972B-C13C9C187242}">
      <dgm:prSet/>
      <dgm:spPr/>
      <dgm:t>
        <a:bodyPr/>
        <a:lstStyle/>
        <a:p>
          <a:endParaRPr lang="en-GB"/>
        </a:p>
      </dgm:t>
    </dgm:pt>
    <dgm:pt modelId="{23542370-3534-4534-9E6A-D29AEB7BF144}">
      <dgm:prSet phldrT="[Text]"/>
      <dgm:spPr>
        <a:solidFill>
          <a:srgbClr val="C00000">
            <a:alpha val="50000"/>
          </a:srgbClr>
        </a:solidFill>
      </dgm:spPr>
      <dgm:t>
        <a:bodyPr/>
        <a:lstStyle/>
        <a:p>
          <a:r>
            <a:rPr lang="en-GB" dirty="0" smtClean="0"/>
            <a:t>Publishing Artefacts</a:t>
          </a:r>
          <a:endParaRPr lang="en-GB" dirty="0"/>
        </a:p>
      </dgm:t>
    </dgm:pt>
    <dgm:pt modelId="{B27AC1B8-920E-4F38-ACC4-AB4219167AD8}" type="parTrans" cxnId="{95514D03-2212-44A5-BDF1-2B901E66E6FE}">
      <dgm:prSet/>
      <dgm:spPr/>
      <dgm:t>
        <a:bodyPr/>
        <a:lstStyle/>
        <a:p>
          <a:endParaRPr lang="en-GB"/>
        </a:p>
      </dgm:t>
    </dgm:pt>
    <dgm:pt modelId="{B56F9752-9711-4AB1-A6C1-87F5B13809BC}" type="sibTrans" cxnId="{95514D03-2212-44A5-BDF1-2B901E66E6FE}">
      <dgm:prSet/>
      <dgm:spPr/>
      <dgm:t>
        <a:bodyPr/>
        <a:lstStyle/>
        <a:p>
          <a:endParaRPr lang="en-GB"/>
        </a:p>
      </dgm:t>
    </dgm:pt>
    <dgm:pt modelId="{55EC2D31-C1DD-456E-A71C-5FE95E2129EA}" type="pres">
      <dgm:prSet presAssocID="{5A4F237B-4630-4FB4-A8A2-EB6C1FF1469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225A9926-553E-41F0-9365-C611FB4D38BD}" type="pres">
      <dgm:prSet presAssocID="{257DD442-47E3-4ACF-9561-D040FD0987F3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C49412E-9E34-4C26-B3E2-48DDFE184F42}" type="pres">
      <dgm:prSet presAssocID="{A31FA8BF-181B-480C-8655-15969070A9ED}" presName="sibTrans" presStyleLbl="sibTrans2D1" presStyleIdx="0" presStyleCnt="5"/>
      <dgm:spPr/>
      <dgm:t>
        <a:bodyPr/>
        <a:lstStyle/>
        <a:p>
          <a:endParaRPr lang="en-GB"/>
        </a:p>
      </dgm:t>
    </dgm:pt>
    <dgm:pt modelId="{93D4BF32-25CD-4E97-921F-F528ACE5C888}" type="pres">
      <dgm:prSet presAssocID="{A31FA8BF-181B-480C-8655-15969070A9ED}" presName="connectorText" presStyleLbl="sibTrans2D1" presStyleIdx="0" presStyleCnt="5"/>
      <dgm:spPr/>
      <dgm:t>
        <a:bodyPr/>
        <a:lstStyle/>
        <a:p>
          <a:endParaRPr lang="en-GB"/>
        </a:p>
      </dgm:t>
    </dgm:pt>
    <dgm:pt modelId="{19B651F8-0F14-450E-BC7F-7DF418782837}" type="pres">
      <dgm:prSet presAssocID="{1990276E-AF21-41BA-B962-7EA0345572AB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28A2200-A0D1-4716-BBD2-59228472212B}" type="pres">
      <dgm:prSet presAssocID="{4AFB2FAC-C493-4B5E-B60B-47DC779526D5}" presName="sibTrans" presStyleLbl="sibTrans2D1" presStyleIdx="1" presStyleCnt="5"/>
      <dgm:spPr/>
      <dgm:t>
        <a:bodyPr/>
        <a:lstStyle/>
        <a:p>
          <a:endParaRPr lang="en-GB"/>
        </a:p>
      </dgm:t>
    </dgm:pt>
    <dgm:pt modelId="{4FF1F9FD-7C28-4ABE-8CA4-B8C20084C384}" type="pres">
      <dgm:prSet presAssocID="{4AFB2FAC-C493-4B5E-B60B-47DC779526D5}" presName="connectorText" presStyleLbl="sibTrans2D1" presStyleIdx="1" presStyleCnt="5"/>
      <dgm:spPr/>
      <dgm:t>
        <a:bodyPr/>
        <a:lstStyle/>
        <a:p>
          <a:endParaRPr lang="en-GB"/>
        </a:p>
      </dgm:t>
    </dgm:pt>
    <dgm:pt modelId="{3B2FEE63-9D24-4153-AC77-C85D68F8C48A}" type="pres">
      <dgm:prSet presAssocID="{A7146429-768C-40F8-9D89-1A130195FA70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DA62FF3-D495-46B5-B4C9-B6908EF28054}" type="pres">
      <dgm:prSet presAssocID="{1367384D-3E30-4261-8880-B33E94F9C654}" presName="sibTrans" presStyleLbl="sibTrans2D1" presStyleIdx="2" presStyleCnt="5"/>
      <dgm:spPr/>
      <dgm:t>
        <a:bodyPr/>
        <a:lstStyle/>
        <a:p>
          <a:endParaRPr lang="en-GB"/>
        </a:p>
      </dgm:t>
    </dgm:pt>
    <dgm:pt modelId="{77793B99-F10A-4493-A339-815ACB2D3497}" type="pres">
      <dgm:prSet presAssocID="{1367384D-3E30-4261-8880-B33E94F9C654}" presName="connectorText" presStyleLbl="sibTrans2D1" presStyleIdx="2" presStyleCnt="5"/>
      <dgm:spPr/>
      <dgm:t>
        <a:bodyPr/>
        <a:lstStyle/>
        <a:p>
          <a:endParaRPr lang="en-GB"/>
        </a:p>
      </dgm:t>
    </dgm:pt>
    <dgm:pt modelId="{2025CAF0-A2E1-4BED-81AC-74BEE61EF84B}" type="pres">
      <dgm:prSet presAssocID="{9BE0F9DA-2801-416C-A94A-5050BE4CA66D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0CAC819-094B-4B84-A13D-6E85D807F864}" type="pres">
      <dgm:prSet presAssocID="{1A5DBB4A-961A-4C6C-962C-FAFBBEC2D180}" presName="sibTrans" presStyleLbl="sibTrans2D1" presStyleIdx="3" presStyleCnt="5"/>
      <dgm:spPr/>
      <dgm:t>
        <a:bodyPr/>
        <a:lstStyle/>
        <a:p>
          <a:endParaRPr lang="en-GB"/>
        </a:p>
      </dgm:t>
    </dgm:pt>
    <dgm:pt modelId="{F39A2922-8C67-4438-A226-1549B3AC6D06}" type="pres">
      <dgm:prSet presAssocID="{1A5DBB4A-961A-4C6C-962C-FAFBBEC2D180}" presName="connectorText" presStyleLbl="sibTrans2D1" presStyleIdx="3" presStyleCnt="5"/>
      <dgm:spPr/>
      <dgm:t>
        <a:bodyPr/>
        <a:lstStyle/>
        <a:p>
          <a:endParaRPr lang="en-GB"/>
        </a:p>
      </dgm:t>
    </dgm:pt>
    <dgm:pt modelId="{A81C1261-1816-4382-9817-2562CEEB4EDB}" type="pres">
      <dgm:prSet presAssocID="{8FA96F5A-9252-44CF-BEC0-4C4AA0A32679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28E4A23-F8DB-4968-A605-354F7532C32C}" type="pres">
      <dgm:prSet presAssocID="{E82DA906-4C60-4440-ACD7-A3EABBF73F2D}" presName="sibTrans" presStyleLbl="sibTrans2D1" presStyleIdx="4" presStyleCnt="5"/>
      <dgm:spPr/>
      <dgm:t>
        <a:bodyPr/>
        <a:lstStyle/>
        <a:p>
          <a:endParaRPr lang="en-GB"/>
        </a:p>
      </dgm:t>
    </dgm:pt>
    <dgm:pt modelId="{016EA490-674C-4FD1-B637-C367CC80136C}" type="pres">
      <dgm:prSet presAssocID="{E82DA906-4C60-4440-ACD7-A3EABBF73F2D}" presName="connectorText" presStyleLbl="sibTrans2D1" presStyleIdx="4" presStyleCnt="5"/>
      <dgm:spPr/>
      <dgm:t>
        <a:bodyPr/>
        <a:lstStyle/>
        <a:p>
          <a:endParaRPr lang="en-GB"/>
        </a:p>
      </dgm:t>
    </dgm:pt>
    <dgm:pt modelId="{8BEA398D-F594-485C-887D-BBDDF57011A8}" type="pres">
      <dgm:prSet presAssocID="{23542370-3534-4534-9E6A-D29AEB7BF144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D3337E11-0DBF-459B-8A67-67BA4080814B}" type="presOf" srcId="{A7146429-768C-40F8-9D89-1A130195FA70}" destId="{3B2FEE63-9D24-4153-AC77-C85D68F8C48A}" srcOrd="0" destOrd="0" presId="urn:microsoft.com/office/officeart/2005/8/layout/process5"/>
    <dgm:cxn modelId="{A8476819-9B26-47C5-A8ED-89B199F4FA54}" srcId="{5A4F237B-4630-4FB4-A8A2-EB6C1FF1469E}" destId="{1990276E-AF21-41BA-B962-7EA0345572AB}" srcOrd="1" destOrd="0" parTransId="{108C154D-DD96-49F9-B7F8-2C934BFE090F}" sibTransId="{4AFB2FAC-C493-4B5E-B60B-47DC779526D5}"/>
    <dgm:cxn modelId="{EDC473E6-7595-47A4-A360-4450A72E21DE}" type="presOf" srcId="{8FA96F5A-9252-44CF-BEC0-4C4AA0A32679}" destId="{A81C1261-1816-4382-9817-2562CEEB4EDB}" srcOrd="0" destOrd="0" presId="urn:microsoft.com/office/officeart/2005/8/layout/process5"/>
    <dgm:cxn modelId="{490C3229-3C62-41FA-8B94-CB86958CB86F}" type="presOf" srcId="{E82DA906-4C60-4440-ACD7-A3EABBF73F2D}" destId="{016EA490-674C-4FD1-B637-C367CC80136C}" srcOrd="1" destOrd="0" presId="urn:microsoft.com/office/officeart/2005/8/layout/process5"/>
    <dgm:cxn modelId="{972D254E-51C7-4A33-972B-C13C9C187242}" srcId="{5A4F237B-4630-4FB4-A8A2-EB6C1FF1469E}" destId="{8FA96F5A-9252-44CF-BEC0-4C4AA0A32679}" srcOrd="4" destOrd="0" parTransId="{E239B7A5-49E0-4949-B5E7-98DFAC0D7845}" sibTransId="{E82DA906-4C60-4440-ACD7-A3EABBF73F2D}"/>
    <dgm:cxn modelId="{D0C804EB-FC9A-4A12-8720-51640EF1F78E}" srcId="{5A4F237B-4630-4FB4-A8A2-EB6C1FF1469E}" destId="{257DD442-47E3-4ACF-9561-D040FD0987F3}" srcOrd="0" destOrd="0" parTransId="{24514A9A-6847-4103-BACE-BB4A435FA151}" sibTransId="{A31FA8BF-181B-480C-8655-15969070A9ED}"/>
    <dgm:cxn modelId="{6D58721A-C3F6-4F42-A43D-672AC3868A97}" type="presOf" srcId="{1A5DBB4A-961A-4C6C-962C-FAFBBEC2D180}" destId="{80CAC819-094B-4B84-A13D-6E85D807F864}" srcOrd="0" destOrd="0" presId="urn:microsoft.com/office/officeart/2005/8/layout/process5"/>
    <dgm:cxn modelId="{D0CAB542-C9A7-46E6-BFF7-B0DFDA2768D8}" type="presOf" srcId="{23542370-3534-4534-9E6A-D29AEB7BF144}" destId="{8BEA398D-F594-485C-887D-BBDDF57011A8}" srcOrd="0" destOrd="0" presId="urn:microsoft.com/office/officeart/2005/8/layout/process5"/>
    <dgm:cxn modelId="{D4B38102-A157-4826-8348-CB41EAB45803}" type="presOf" srcId="{1367384D-3E30-4261-8880-B33E94F9C654}" destId="{DDA62FF3-D495-46B5-B4C9-B6908EF28054}" srcOrd="0" destOrd="0" presId="urn:microsoft.com/office/officeart/2005/8/layout/process5"/>
    <dgm:cxn modelId="{95514D03-2212-44A5-BDF1-2B901E66E6FE}" srcId="{5A4F237B-4630-4FB4-A8A2-EB6C1FF1469E}" destId="{23542370-3534-4534-9E6A-D29AEB7BF144}" srcOrd="5" destOrd="0" parTransId="{B27AC1B8-920E-4F38-ACC4-AB4219167AD8}" sibTransId="{B56F9752-9711-4AB1-A6C1-87F5B13809BC}"/>
    <dgm:cxn modelId="{892BBC6D-CB34-4D0B-85AF-FD8322E618D7}" type="presOf" srcId="{1367384D-3E30-4261-8880-B33E94F9C654}" destId="{77793B99-F10A-4493-A339-815ACB2D3497}" srcOrd="1" destOrd="0" presId="urn:microsoft.com/office/officeart/2005/8/layout/process5"/>
    <dgm:cxn modelId="{C35AFF2E-B258-489B-8615-06CAEA145C92}" type="presOf" srcId="{A31FA8BF-181B-480C-8655-15969070A9ED}" destId="{6C49412E-9E34-4C26-B3E2-48DDFE184F42}" srcOrd="0" destOrd="0" presId="urn:microsoft.com/office/officeart/2005/8/layout/process5"/>
    <dgm:cxn modelId="{52CA1956-546D-4CCC-AF54-12131CA68C41}" type="presOf" srcId="{4AFB2FAC-C493-4B5E-B60B-47DC779526D5}" destId="{428A2200-A0D1-4716-BBD2-59228472212B}" srcOrd="0" destOrd="0" presId="urn:microsoft.com/office/officeart/2005/8/layout/process5"/>
    <dgm:cxn modelId="{1F75CF7C-D5D7-4EA8-874C-C94D1C026DEE}" type="presOf" srcId="{1990276E-AF21-41BA-B962-7EA0345572AB}" destId="{19B651F8-0F14-450E-BC7F-7DF418782837}" srcOrd="0" destOrd="0" presId="urn:microsoft.com/office/officeart/2005/8/layout/process5"/>
    <dgm:cxn modelId="{76AE2D38-D701-4ED0-8103-C9B017DF0C26}" type="presOf" srcId="{9BE0F9DA-2801-416C-A94A-5050BE4CA66D}" destId="{2025CAF0-A2E1-4BED-81AC-74BEE61EF84B}" srcOrd="0" destOrd="0" presId="urn:microsoft.com/office/officeart/2005/8/layout/process5"/>
    <dgm:cxn modelId="{0B614F88-207F-4D97-A092-951B6A5B15B1}" type="presOf" srcId="{A31FA8BF-181B-480C-8655-15969070A9ED}" destId="{93D4BF32-25CD-4E97-921F-F528ACE5C888}" srcOrd="1" destOrd="0" presId="urn:microsoft.com/office/officeart/2005/8/layout/process5"/>
    <dgm:cxn modelId="{000EE34B-637D-4060-A8A0-04F1C883C3CF}" srcId="{5A4F237B-4630-4FB4-A8A2-EB6C1FF1469E}" destId="{A7146429-768C-40F8-9D89-1A130195FA70}" srcOrd="2" destOrd="0" parTransId="{85E01D43-23C6-407F-AF4D-D2433260D4A3}" sibTransId="{1367384D-3E30-4261-8880-B33E94F9C654}"/>
    <dgm:cxn modelId="{28823BF4-F4E1-4E11-8446-04F18CEC23F1}" type="presOf" srcId="{4AFB2FAC-C493-4B5E-B60B-47DC779526D5}" destId="{4FF1F9FD-7C28-4ABE-8CA4-B8C20084C384}" srcOrd="1" destOrd="0" presId="urn:microsoft.com/office/officeart/2005/8/layout/process5"/>
    <dgm:cxn modelId="{8B2A34AB-3C95-44F1-9731-E640DAC329E1}" srcId="{5A4F237B-4630-4FB4-A8A2-EB6C1FF1469E}" destId="{9BE0F9DA-2801-416C-A94A-5050BE4CA66D}" srcOrd="3" destOrd="0" parTransId="{B21573D0-1E45-4FBE-AEFE-00ADF6182554}" sibTransId="{1A5DBB4A-961A-4C6C-962C-FAFBBEC2D180}"/>
    <dgm:cxn modelId="{3799BA3B-6080-4C2F-A33E-D382B061BD01}" type="presOf" srcId="{1A5DBB4A-961A-4C6C-962C-FAFBBEC2D180}" destId="{F39A2922-8C67-4438-A226-1549B3AC6D06}" srcOrd="1" destOrd="0" presId="urn:microsoft.com/office/officeart/2005/8/layout/process5"/>
    <dgm:cxn modelId="{71DC08CB-608C-4B31-8D22-DB84675FFEA6}" type="presOf" srcId="{257DD442-47E3-4ACF-9561-D040FD0987F3}" destId="{225A9926-553E-41F0-9365-C611FB4D38BD}" srcOrd="0" destOrd="0" presId="urn:microsoft.com/office/officeart/2005/8/layout/process5"/>
    <dgm:cxn modelId="{D13C6A88-5555-4146-BE05-8AADA9928CD3}" type="presOf" srcId="{E82DA906-4C60-4440-ACD7-A3EABBF73F2D}" destId="{628E4A23-F8DB-4968-A605-354F7532C32C}" srcOrd="0" destOrd="0" presId="urn:microsoft.com/office/officeart/2005/8/layout/process5"/>
    <dgm:cxn modelId="{8A0EB54B-C698-4322-83F8-01F783227145}" type="presOf" srcId="{5A4F237B-4630-4FB4-A8A2-EB6C1FF1469E}" destId="{55EC2D31-C1DD-456E-A71C-5FE95E2129EA}" srcOrd="0" destOrd="0" presId="urn:microsoft.com/office/officeart/2005/8/layout/process5"/>
    <dgm:cxn modelId="{6AF68057-F92F-4080-B3C8-984ED7760305}" type="presParOf" srcId="{55EC2D31-C1DD-456E-A71C-5FE95E2129EA}" destId="{225A9926-553E-41F0-9365-C611FB4D38BD}" srcOrd="0" destOrd="0" presId="urn:microsoft.com/office/officeart/2005/8/layout/process5"/>
    <dgm:cxn modelId="{8D6D146C-4711-45D8-AB5B-973969F27D5C}" type="presParOf" srcId="{55EC2D31-C1DD-456E-A71C-5FE95E2129EA}" destId="{6C49412E-9E34-4C26-B3E2-48DDFE184F42}" srcOrd="1" destOrd="0" presId="urn:microsoft.com/office/officeart/2005/8/layout/process5"/>
    <dgm:cxn modelId="{5FFA592B-6EE4-46DE-9357-52B2EFA166B9}" type="presParOf" srcId="{6C49412E-9E34-4C26-B3E2-48DDFE184F42}" destId="{93D4BF32-25CD-4E97-921F-F528ACE5C888}" srcOrd="0" destOrd="0" presId="urn:microsoft.com/office/officeart/2005/8/layout/process5"/>
    <dgm:cxn modelId="{AD36E88C-B0A1-46CB-86ED-58CC86CAFCD0}" type="presParOf" srcId="{55EC2D31-C1DD-456E-A71C-5FE95E2129EA}" destId="{19B651F8-0F14-450E-BC7F-7DF418782837}" srcOrd="2" destOrd="0" presId="urn:microsoft.com/office/officeart/2005/8/layout/process5"/>
    <dgm:cxn modelId="{D36B4A60-E621-43AD-BB40-AC4BAD382B28}" type="presParOf" srcId="{55EC2D31-C1DD-456E-A71C-5FE95E2129EA}" destId="{428A2200-A0D1-4716-BBD2-59228472212B}" srcOrd="3" destOrd="0" presId="urn:microsoft.com/office/officeart/2005/8/layout/process5"/>
    <dgm:cxn modelId="{FF63A5B1-16FA-49D8-9053-B21D29E2BD9D}" type="presParOf" srcId="{428A2200-A0D1-4716-BBD2-59228472212B}" destId="{4FF1F9FD-7C28-4ABE-8CA4-B8C20084C384}" srcOrd="0" destOrd="0" presId="urn:microsoft.com/office/officeart/2005/8/layout/process5"/>
    <dgm:cxn modelId="{23FEC6D9-3DF6-40F8-89E0-B1B77D200085}" type="presParOf" srcId="{55EC2D31-C1DD-456E-A71C-5FE95E2129EA}" destId="{3B2FEE63-9D24-4153-AC77-C85D68F8C48A}" srcOrd="4" destOrd="0" presId="urn:microsoft.com/office/officeart/2005/8/layout/process5"/>
    <dgm:cxn modelId="{E0E7BF37-F871-45DD-BE1D-0E666A932EB0}" type="presParOf" srcId="{55EC2D31-C1DD-456E-A71C-5FE95E2129EA}" destId="{DDA62FF3-D495-46B5-B4C9-B6908EF28054}" srcOrd="5" destOrd="0" presId="urn:microsoft.com/office/officeart/2005/8/layout/process5"/>
    <dgm:cxn modelId="{3C5D37CF-A910-43DC-A8EF-D6A1DE6FDE10}" type="presParOf" srcId="{DDA62FF3-D495-46B5-B4C9-B6908EF28054}" destId="{77793B99-F10A-4493-A339-815ACB2D3497}" srcOrd="0" destOrd="0" presId="urn:microsoft.com/office/officeart/2005/8/layout/process5"/>
    <dgm:cxn modelId="{986FBEC7-6032-4E27-B506-B95E25DE91E4}" type="presParOf" srcId="{55EC2D31-C1DD-456E-A71C-5FE95E2129EA}" destId="{2025CAF0-A2E1-4BED-81AC-74BEE61EF84B}" srcOrd="6" destOrd="0" presId="urn:microsoft.com/office/officeart/2005/8/layout/process5"/>
    <dgm:cxn modelId="{4821D9B8-E2B4-467B-9C28-F9D6D960497F}" type="presParOf" srcId="{55EC2D31-C1DD-456E-A71C-5FE95E2129EA}" destId="{80CAC819-094B-4B84-A13D-6E85D807F864}" srcOrd="7" destOrd="0" presId="urn:microsoft.com/office/officeart/2005/8/layout/process5"/>
    <dgm:cxn modelId="{BFCF5173-5395-46C1-8749-020FA25C4D0B}" type="presParOf" srcId="{80CAC819-094B-4B84-A13D-6E85D807F864}" destId="{F39A2922-8C67-4438-A226-1549B3AC6D06}" srcOrd="0" destOrd="0" presId="urn:microsoft.com/office/officeart/2005/8/layout/process5"/>
    <dgm:cxn modelId="{C44B341C-FE8D-4D74-BB9A-AE439AD25DE9}" type="presParOf" srcId="{55EC2D31-C1DD-456E-A71C-5FE95E2129EA}" destId="{A81C1261-1816-4382-9817-2562CEEB4EDB}" srcOrd="8" destOrd="0" presId="urn:microsoft.com/office/officeart/2005/8/layout/process5"/>
    <dgm:cxn modelId="{61EC02F1-2323-4EA5-8EE6-2947F3F4DB39}" type="presParOf" srcId="{55EC2D31-C1DD-456E-A71C-5FE95E2129EA}" destId="{628E4A23-F8DB-4968-A605-354F7532C32C}" srcOrd="9" destOrd="0" presId="urn:microsoft.com/office/officeart/2005/8/layout/process5"/>
    <dgm:cxn modelId="{0CEFD4A6-4789-4976-BD0E-76C069C75F63}" type="presParOf" srcId="{628E4A23-F8DB-4968-A605-354F7532C32C}" destId="{016EA490-674C-4FD1-B637-C367CC80136C}" srcOrd="0" destOrd="0" presId="urn:microsoft.com/office/officeart/2005/8/layout/process5"/>
    <dgm:cxn modelId="{88A1DB8C-EDBC-41F3-A999-C608911740E1}" type="presParOf" srcId="{55EC2D31-C1DD-456E-A71C-5FE95E2129EA}" destId="{8BEA398D-F594-485C-887D-BBDDF57011A8}" srcOrd="1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A4F237B-4630-4FB4-A8A2-EB6C1FF1469E}" type="doc">
      <dgm:prSet loTypeId="urn:microsoft.com/office/officeart/2005/8/layout/process5" loCatId="process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en-GB"/>
        </a:p>
      </dgm:t>
    </dgm:pt>
    <dgm:pt modelId="{257DD442-47E3-4ACF-9561-D040FD0987F3}">
      <dgm:prSet phldrT="[Text]"/>
      <dgm:spPr/>
      <dgm:t>
        <a:bodyPr/>
        <a:lstStyle/>
        <a:p>
          <a:r>
            <a:rPr lang="en-GB" dirty="0" smtClean="0"/>
            <a:t>Exchange Needs</a:t>
          </a:r>
          <a:endParaRPr lang="en-GB" dirty="0"/>
        </a:p>
      </dgm:t>
    </dgm:pt>
    <dgm:pt modelId="{24514A9A-6847-4103-BACE-BB4A435FA151}" type="parTrans" cxnId="{D0C804EB-FC9A-4A12-8720-51640EF1F78E}">
      <dgm:prSet/>
      <dgm:spPr/>
      <dgm:t>
        <a:bodyPr/>
        <a:lstStyle/>
        <a:p>
          <a:endParaRPr lang="en-GB"/>
        </a:p>
      </dgm:t>
    </dgm:pt>
    <dgm:pt modelId="{A31FA8BF-181B-480C-8655-15969070A9ED}" type="sibTrans" cxnId="{D0C804EB-FC9A-4A12-8720-51640EF1F78E}">
      <dgm:prSet/>
      <dgm:spPr/>
      <dgm:t>
        <a:bodyPr/>
        <a:lstStyle/>
        <a:p>
          <a:endParaRPr lang="en-GB"/>
        </a:p>
      </dgm:t>
    </dgm:pt>
    <dgm:pt modelId="{1990276E-AF21-41BA-B962-7EA0345572AB}">
      <dgm:prSet phldrT="[Text]"/>
      <dgm:spPr/>
      <dgm:t>
        <a:bodyPr/>
        <a:lstStyle/>
        <a:p>
          <a:r>
            <a:rPr lang="en-GB" dirty="0" smtClean="0"/>
            <a:t>Concept Scheme</a:t>
          </a:r>
          <a:endParaRPr lang="en-GB" dirty="0"/>
        </a:p>
      </dgm:t>
    </dgm:pt>
    <dgm:pt modelId="{108C154D-DD96-49F9-B7F8-2C934BFE090F}" type="parTrans" cxnId="{A8476819-9B26-47C5-A8ED-89B199F4FA54}">
      <dgm:prSet/>
      <dgm:spPr/>
      <dgm:t>
        <a:bodyPr/>
        <a:lstStyle/>
        <a:p>
          <a:endParaRPr lang="en-GB"/>
        </a:p>
      </dgm:t>
    </dgm:pt>
    <dgm:pt modelId="{4AFB2FAC-C493-4B5E-B60B-47DC779526D5}" type="sibTrans" cxnId="{A8476819-9B26-47C5-A8ED-89B199F4FA54}">
      <dgm:prSet/>
      <dgm:spPr/>
      <dgm:t>
        <a:bodyPr/>
        <a:lstStyle/>
        <a:p>
          <a:endParaRPr lang="en-GB"/>
        </a:p>
      </dgm:t>
    </dgm:pt>
    <dgm:pt modelId="{A7146429-768C-40F8-9D89-1A130195FA70}">
      <dgm:prSet phldrT="[Text]"/>
      <dgm:spPr/>
      <dgm:t>
        <a:bodyPr/>
        <a:lstStyle/>
        <a:p>
          <a:r>
            <a:rPr lang="en-GB" dirty="0" smtClean="0"/>
            <a:t>Coding</a:t>
          </a:r>
          <a:endParaRPr lang="en-GB" dirty="0"/>
        </a:p>
      </dgm:t>
    </dgm:pt>
    <dgm:pt modelId="{85E01D43-23C6-407F-AF4D-D2433260D4A3}" type="parTrans" cxnId="{000EE34B-637D-4060-A8A0-04F1C883C3CF}">
      <dgm:prSet/>
      <dgm:spPr/>
      <dgm:t>
        <a:bodyPr/>
        <a:lstStyle/>
        <a:p>
          <a:endParaRPr lang="en-GB"/>
        </a:p>
      </dgm:t>
    </dgm:pt>
    <dgm:pt modelId="{1367384D-3E30-4261-8880-B33E94F9C654}" type="sibTrans" cxnId="{000EE34B-637D-4060-A8A0-04F1C883C3CF}">
      <dgm:prSet/>
      <dgm:spPr/>
      <dgm:t>
        <a:bodyPr/>
        <a:lstStyle/>
        <a:p>
          <a:endParaRPr lang="en-GB"/>
        </a:p>
      </dgm:t>
    </dgm:pt>
    <dgm:pt modelId="{9BE0F9DA-2801-416C-A94A-5050BE4CA66D}">
      <dgm:prSet phldrT="[Text]"/>
      <dgm:spPr/>
      <dgm:t>
        <a:bodyPr/>
        <a:lstStyle/>
        <a:p>
          <a:r>
            <a:rPr lang="en-GB" dirty="0" smtClean="0"/>
            <a:t>DSD Matrix</a:t>
          </a:r>
          <a:endParaRPr lang="en-GB" dirty="0"/>
        </a:p>
      </dgm:t>
    </dgm:pt>
    <dgm:pt modelId="{B21573D0-1E45-4FBE-AEFE-00ADF6182554}" type="parTrans" cxnId="{8B2A34AB-3C95-44F1-9731-E640DAC329E1}">
      <dgm:prSet/>
      <dgm:spPr/>
      <dgm:t>
        <a:bodyPr/>
        <a:lstStyle/>
        <a:p>
          <a:endParaRPr lang="en-GB"/>
        </a:p>
      </dgm:t>
    </dgm:pt>
    <dgm:pt modelId="{1A5DBB4A-961A-4C6C-962C-FAFBBEC2D180}" type="sibTrans" cxnId="{8B2A34AB-3C95-44F1-9731-E640DAC329E1}">
      <dgm:prSet/>
      <dgm:spPr/>
      <dgm:t>
        <a:bodyPr/>
        <a:lstStyle/>
        <a:p>
          <a:endParaRPr lang="en-GB"/>
        </a:p>
      </dgm:t>
    </dgm:pt>
    <dgm:pt modelId="{8FA96F5A-9252-44CF-BEC0-4C4AA0A32679}">
      <dgm:prSet phldrT="[Text]"/>
      <dgm:spPr/>
      <dgm:t>
        <a:bodyPr/>
        <a:lstStyle/>
        <a:p>
          <a:r>
            <a:rPr lang="en-GB" dirty="0" smtClean="0"/>
            <a:t>Optimising</a:t>
          </a:r>
          <a:endParaRPr lang="en-GB" dirty="0"/>
        </a:p>
      </dgm:t>
    </dgm:pt>
    <dgm:pt modelId="{E239B7A5-49E0-4949-B5E7-98DFAC0D7845}" type="parTrans" cxnId="{972D254E-51C7-4A33-972B-C13C9C187242}">
      <dgm:prSet/>
      <dgm:spPr/>
      <dgm:t>
        <a:bodyPr/>
        <a:lstStyle/>
        <a:p>
          <a:endParaRPr lang="en-GB"/>
        </a:p>
      </dgm:t>
    </dgm:pt>
    <dgm:pt modelId="{E82DA906-4C60-4440-ACD7-A3EABBF73F2D}" type="sibTrans" cxnId="{972D254E-51C7-4A33-972B-C13C9C187242}">
      <dgm:prSet/>
      <dgm:spPr/>
      <dgm:t>
        <a:bodyPr/>
        <a:lstStyle/>
        <a:p>
          <a:endParaRPr lang="en-GB"/>
        </a:p>
      </dgm:t>
    </dgm:pt>
    <dgm:pt modelId="{23542370-3534-4534-9E6A-D29AEB7BF144}">
      <dgm:prSet phldrT="[Text]"/>
      <dgm:spPr/>
      <dgm:t>
        <a:bodyPr/>
        <a:lstStyle/>
        <a:p>
          <a:r>
            <a:rPr lang="en-GB" dirty="0" smtClean="0"/>
            <a:t>Publishing Artefacts</a:t>
          </a:r>
          <a:endParaRPr lang="en-GB" dirty="0"/>
        </a:p>
      </dgm:t>
    </dgm:pt>
    <dgm:pt modelId="{B27AC1B8-920E-4F38-ACC4-AB4219167AD8}" type="parTrans" cxnId="{95514D03-2212-44A5-BDF1-2B901E66E6FE}">
      <dgm:prSet/>
      <dgm:spPr/>
      <dgm:t>
        <a:bodyPr/>
        <a:lstStyle/>
        <a:p>
          <a:endParaRPr lang="en-GB"/>
        </a:p>
      </dgm:t>
    </dgm:pt>
    <dgm:pt modelId="{B56F9752-9711-4AB1-A6C1-87F5B13809BC}" type="sibTrans" cxnId="{95514D03-2212-44A5-BDF1-2B901E66E6FE}">
      <dgm:prSet/>
      <dgm:spPr/>
      <dgm:t>
        <a:bodyPr/>
        <a:lstStyle/>
        <a:p>
          <a:endParaRPr lang="en-GB"/>
        </a:p>
      </dgm:t>
    </dgm:pt>
    <dgm:pt modelId="{55EC2D31-C1DD-456E-A71C-5FE95E2129EA}" type="pres">
      <dgm:prSet presAssocID="{5A4F237B-4630-4FB4-A8A2-EB6C1FF1469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225A9926-553E-41F0-9365-C611FB4D38BD}" type="pres">
      <dgm:prSet presAssocID="{257DD442-47E3-4ACF-9561-D040FD0987F3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C49412E-9E34-4C26-B3E2-48DDFE184F42}" type="pres">
      <dgm:prSet presAssocID="{A31FA8BF-181B-480C-8655-15969070A9ED}" presName="sibTrans" presStyleLbl="sibTrans2D1" presStyleIdx="0" presStyleCnt="5"/>
      <dgm:spPr/>
      <dgm:t>
        <a:bodyPr/>
        <a:lstStyle/>
        <a:p>
          <a:endParaRPr lang="en-GB"/>
        </a:p>
      </dgm:t>
    </dgm:pt>
    <dgm:pt modelId="{93D4BF32-25CD-4E97-921F-F528ACE5C888}" type="pres">
      <dgm:prSet presAssocID="{A31FA8BF-181B-480C-8655-15969070A9ED}" presName="connectorText" presStyleLbl="sibTrans2D1" presStyleIdx="0" presStyleCnt="5"/>
      <dgm:spPr/>
      <dgm:t>
        <a:bodyPr/>
        <a:lstStyle/>
        <a:p>
          <a:endParaRPr lang="en-GB"/>
        </a:p>
      </dgm:t>
    </dgm:pt>
    <dgm:pt modelId="{19B651F8-0F14-450E-BC7F-7DF418782837}" type="pres">
      <dgm:prSet presAssocID="{1990276E-AF21-41BA-B962-7EA0345572AB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28A2200-A0D1-4716-BBD2-59228472212B}" type="pres">
      <dgm:prSet presAssocID="{4AFB2FAC-C493-4B5E-B60B-47DC779526D5}" presName="sibTrans" presStyleLbl="sibTrans2D1" presStyleIdx="1" presStyleCnt="5"/>
      <dgm:spPr/>
      <dgm:t>
        <a:bodyPr/>
        <a:lstStyle/>
        <a:p>
          <a:endParaRPr lang="en-GB"/>
        </a:p>
      </dgm:t>
    </dgm:pt>
    <dgm:pt modelId="{4FF1F9FD-7C28-4ABE-8CA4-B8C20084C384}" type="pres">
      <dgm:prSet presAssocID="{4AFB2FAC-C493-4B5E-B60B-47DC779526D5}" presName="connectorText" presStyleLbl="sibTrans2D1" presStyleIdx="1" presStyleCnt="5"/>
      <dgm:spPr/>
      <dgm:t>
        <a:bodyPr/>
        <a:lstStyle/>
        <a:p>
          <a:endParaRPr lang="en-GB"/>
        </a:p>
      </dgm:t>
    </dgm:pt>
    <dgm:pt modelId="{3B2FEE63-9D24-4153-AC77-C85D68F8C48A}" type="pres">
      <dgm:prSet presAssocID="{A7146429-768C-40F8-9D89-1A130195FA70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DA62FF3-D495-46B5-B4C9-B6908EF28054}" type="pres">
      <dgm:prSet presAssocID="{1367384D-3E30-4261-8880-B33E94F9C654}" presName="sibTrans" presStyleLbl="sibTrans2D1" presStyleIdx="2" presStyleCnt="5"/>
      <dgm:spPr/>
      <dgm:t>
        <a:bodyPr/>
        <a:lstStyle/>
        <a:p>
          <a:endParaRPr lang="en-GB"/>
        </a:p>
      </dgm:t>
    </dgm:pt>
    <dgm:pt modelId="{77793B99-F10A-4493-A339-815ACB2D3497}" type="pres">
      <dgm:prSet presAssocID="{1367384D-3E30-4261-8880-B33E94F9C654}" presName="connectorText" presStyleLbl="sibTrans2D1" presStyleIdx="2" presStyleCnt="5"/>
      <dgm:spPr/>
      <dgm:t>
        <a:bodyPr/>
        <a:lstStyle/>
        <a:p>
          <a:endParaRPr lang="en-GB"/>
        </a:p>
      </dgm:t>
    </dgm:pt>
    <dgm:pt modelId="{2025CAF0-A2E1-4BED-81AC-74BEE61EF84B}" type="pres">
      <dgm:prSet presAssocID="{9BE0F9DA-2801-416C-A94A-5050BE4CA66D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0CAC819-094B-4B84-A13D-6E85D807F864}" type="pres">
      <dgm:prSet presAssocID="{1A5DBB4A-961A-4C6C-962C-FAFBBEC2D180}" presName="sibTrans" presStyleLbl="sibTrans2D1" presStyleIdx="3" presStyleCnt="5"/>
      <dgm:spPr/>
      <dgm:t>
        <a:bodyPr/>
        <a:lstStyle/>
        <a:p>
          <a:endParaRPr lang="en-GB"/>
        </a:p>
      </dgm:t>
    </dgm:pt>
    <dgm:pt modelId="{F39A2922-8C67-4438-A226-1549B3AC6D06}" type="pres">
      <dgm:prSet presAssocID="{1A5DBB4A-961A-4C6C-962C-FAFBBEC2D180}" presName="connectorText" presStyleLbl="sibTrans2D1" presStyleIdx="3" presStyleCnt="5"/>
      <dgm:spPr/>
      <dgm:t>
        <a:bodyPr/>
        <a:lstStyle/>
        <a:p>
          <a:endParaRPr lang="en-GB"/>
        </a:p>
      </dgm:t>
    </dgm:pt>
    <dgm:pt modelId="{A81C1261-1816-4382-9817-2562CEEB4EDB}" type="pres">
      <dgm:prSet presAssocID="{8FA96F5A-9252-44CF-BEC0-4C4AA0A32679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28E4A23-F8DB-4968-A605-354F7532C32C}" type="pres">
      <dgm:prSet presAssocID="{E82DA906-4C60-4440-ACD7-A3EABBF73F2D}" presName="sibTrans" presStyleLbl="sibTrans2D1" presStyleIdx="4" presStyleCnt="5"/>
      <dgm:spPr/>
      <dgm:t>
        <a:bodyPr/>
        <a:lstStyle/>
        <a:p>
          <a:endParaRPr lang="en-GB"/>
        </a:p>
      </dgm:t>
    </dgm:pt>
    <dgm:pt modelId="{016EA490-674C-4FD1-B637-C367CC80136C}" type="pres">
      <dgm:prSet presAssocID="{E82DA906-4C60-4440-ACD7-A3EABBF73F2D}" presName="connectorText" presStyleLbl="sibTrans2D1" presStyleIdx="4" presStyleCnt="5"/>
      <dgm:spPr/>
      <dgm:t>
        <a:bodyPr/>
        <a:lstStyle/>
        <a:p>
          <a:endParaRPr lang="en-GB"/>
        </a:p>
      </dgm:t>
    </dgm:pt>
    <dgm:pt modelId="{8BEA398D-F594-485C-887D-BBDDF57011A8}" type="pres">
      <dgm:prSet presAssocID="{23542370-3534-4534-9E6A-D29AEB7BF144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972D254E-51C7-4A33-972B-C13C9C187242}" srcId="{5A4F237B-4630-4FB4-A8A2-EB6C1FF1469E}" destId="{8FA96F5A-9252-44CF-BEC0-4C4AA0A32679}" srcOrd="4" destOrd="0" parTransId="{E239B7A5-49E0-4949-B5E7-98DFAC0D7845}" sibTransId="{E82DA906-4C60-4440-ACD7-A3EABBF73F2D}"/>
    <dgm:cxn modelId="{8B452B92-166D-4FC4-85FE-EE537D674347}" type="presOf" srcId="{1A5DBB4A-961A-4C6C-962C-FAFBBEC2D180}" destId="{F39A2922-8C67-4438-A226-1549B3AC6D06}" srcOrd="1" destOrd="0" presId="urn:microsoft.com/office/officeart/2005/8/layout/process5"/>
    <dgm:cxn modelId="{3E6CE096-3111-4A6A-AC55-972FA94C8F94}" type="presOf" srcId="{1A5DBB4A-961A-4C6C-962C-FAFBBEC2D180}" destId="{80CAC819-094B-4B84-A13D-6E85D807F864}" srcOrd="0" destOrd="0" presId="urn:microsoft.com/office/officeart/2005/8/layout/process5"/>
    <dgm:cxn modelId="{7B024B56-E50F-42F1-91A7-5F99AC35ECED}" type="presOf" srcId="{E82DA906-4C60-4440-ACD7-A3EABBF73F2D}" destId="{628E4A23-F8DB-4968-A605-354F7532C32C}" srcOrd="0" destOrd="0" presId="urn:microsoft.com/office/officeart/2005/8/layout/process5"/>
    <dgm:cxn modelId="{EDB698FA-751E-426D-92F7-E00D6E36F41A}" type="presOf" srcId="{E82DA906-4C60-4440-ACD7-A3EABBF73F2D}" destId="{016EA490-674C-4FD1-B637-C367CC80136C}" srcOrd="1" destOrd="0" presId="urn:microsoft.com/office/officeart/2005/8/layout/process5"/>
    <dgm:cxn modelId="{6C100E8C-08A6-4F8E-9F93-BDC2A32C75ED}" type="presOf" srcId="{A31FA8BF-181B-480C-8655-15969070A9ED}" destId="{6C49412E-9E34-4C26-B3E2-48DDFE184F42}" srcOrd="0" destOrd="0" presId="urn:microsoft.com/office/officeart/2005/8/layout/process5"/>
    <dgm:cxn modelId="{D6026458-10DA-4428-A2C9-D83530D21C33}" type="presOf" srcId="{9BE0F9DA-2801-416C-A94A-5050BE4CA66D}" destId="{2025CAF0-A2E1-4BED-81AC-74BEE61EF84B}" srcOrd="0" destOrd="0" presId="urn:microsoft.com/office/officeart/2005/8/layout/process5"/>
    <dgm:cxn modelId="{BA00EF75-BF7E-4536-BFA2-6F4BE84654E5}" type="presOf" srcId="{4AFB2FAC-C493-4B5E-B60B-47DC779526D5}" destId="{428A2200-A0D1-4716-BBD2-59228472212B}" srcOrd="0" destOrd="0" presId="urn:microsoft.com/office/officeart/2005/8/layout/process5"/>
    <dgm:cxn modelId="{1AB5AF69-492D-4571-A110-4205BB426D14}" type="presOf" srcId="{257DD442-47E3-4ACF-9561-D040FD0987F3}" destId="{225A9926-553E-41F0-9365-C611FB4D38BD}" srcOrd="0" destOrd="0" presId="urn:microsoft.com/office/officeart/2005/8/layout/process5"/>
    <dgm:cxn modelId="{000EE34B-637D-4060-A8A0-04F1C883C3CF}" srcId="{5A4F237B-4630-4FB4-A8A2-EB6C1FF1469E}" destId="{A7146429-768C-40F8-9D89-1A130195FA70}" srcOrd="2" destOrd="0" parTransId="{85E01D43-23C6-407F-AF4D-D2433260D4A3}" sibTransId="{1367384D-3E30-4261-8880-B33E94F9C654}"/>
    <dgm:cxn modelId="{7ADC3784-AC51-48D5-AA3E-B816266DD251}" type="presOf" srcId="{A31FA8BF-181B-480C-8655-15969070A9ED}" destId="{93D4BF32-25CD-4E97-921F-F528ACE5C888}" srcOrd="1" destOrd="0" presId="urn:microsoft.com/office/officeart/2005/8/layout/process5"/>
    <dgm:cxn modelId="{95514D03-2212-44A5-BDF1-2B901E66E6FE}" srcId="{5A4F237B-4630-4FB4-A8A2-EB6C1FF1469E}" destId="{23542370-3534-4534-9E6A-D29AEB7BF144}" srcOrd="5" destOrd="0" parTransId="{B27AC1B8-920E-4F38-ACC4-AB4219167AD8}" sibTransId="{B56F9752-9711-4AB1-A6C1-87F5B13809BC}"/>
    <dgm:cxn modelId="{01901BF4-5EDE-4A3C-A3D1-F1E9C9B09449}" type="presOf" srcId="{5A4F237B-4630-4FB4-A8A2-EB6C1FF1469E}" destId="{55EC2D31-C1DD-456E-A71C-5FE95E2129EA}" srcOrd="0" destOrd="0" presId="urn:microsoft.com/office/officeart/2005/8/layout/process5"/>
    <dgm:cxn modelId="{D0C804EB-FC9A-4A12-8720-51640EF1F78E}" srcId="{5A4F237B-4630-4FB4-A8A2-EB6C1FF1469E}" destId="{257DD442-47E3-4ACF-9561-D040FD0987F3}" srcOrd="0" destOrd="0" parTransId="{24514A9A-6847-4103-BACE-BB4A435FA151}" sibTransId="{A31FA8BF-181B-480C-8655-15969070A9ED}"/>
    <dgm:cxn modelId="{A8476819-9B26-47C5-A8ED-89B199F4FA54}" srcId="{5A4F237B-4630-4FB4-A8A2-EB6C1FF1469E}" destId="{1990276E-AF21-41BA-B962-7EA0345572AB}" srcOrd="1" destOrd="0" parTransId="{108C154D-DD96-49F9-B7F8-2C934BFE090F}" sibTransId="{4AFB2FAC-C493-4B5E-B60B-47DC779526D5}"/>
    <dgm:cxn modelId="{A6F08D35-CD00-4CA0-8FC1-0ED1B4130E21}" type="presOf" srcId="{A7146429-768C-40F8-9D89-1A130195FA70}" destId="{3B2FEE63-9D24-4153-AC77-C85D68F8C48A}" srcOrd="0" destOrd="0" presId="urn:microsoft.com/office/officeart/2005/8/layout/process5"/>
    <dgm:cxn modelId="{8B2A34AB-3C95-44F1-9731-E640DAC329E1}" srcId="{5A4F237B-4630-4FB4-A8A2-EB6C1FF1469E}" destId="{9BE0F9DA-2801-416C-A94A-5050BE4CA66D}" srcOrd="3" destOrd="0" parTransId="{B21573D0-1E45-4FBE-AEFE-00ADF6182554}" sibTransId="{1A5DBB4A-961A-4C6C-962C-FAFBBEC2D180}"/>
    <dgm:cxn modelId="{346D693E-D0B2-4C7F-9183-9C1195008954}" type="presOf" srcId="{8FA96F5A-9252-44CF-BEC0-4C4AA0A32679}" destId="{A81C1261-1816-4382-9817-2562CEEB4EDB}" srcOrd="0" destOrd="0" presId="urn:microsoft.com/office/officeart/2005/8/layout/process5"/>
    <dgm:cxn modelId="{863F308E-2328-42C4-B7E3-6CB2F1C26F28}" type="presOf" srcId="{1990276E-AF21-41BA-B962-7EA0345572AB}" destId="{19B651F8-0F14-450E-BC7F-7DF418782837}" srcOrd="0" destOrd="0" presId="urn:microsoft.com/office/officeart/2005/8/layout/process5"/>
    <dgm:cxn modelId="{08071E0A-C1A1-4C7D-9E8A-2BDC796504A1}" type="presOf" srcId="{4AFB2FAC-C493-4B5E-B60B-47DC779526D5}" destId="{4FF1F9FD-7C28-4ABE-8CA4-B8C20084C384}" srcOrd="1" destOrd="0" presId="urn:microsoft.com/office/officeart/2005/8/layout/process5"/>
    <dgm:cxn modelId="{6385A22B-C51E-45C2-93C8-A7FAD951EBB9}" type="presOf" srcId="{1367384D-3E30-4261-8880-B33E94F9C654}" destId="{DDA62FF3-D495-46B5-B4C9-B6908EF28054}" srcOrd="0" destOrd="0" presId="urn:microsoft.com/office/officeart/2005/8/layout/process5"/>
    <dgm:cxn modelId="{FBD06977-ACD8-4149-A0FA-883CAA6A8402}" type="presOf" srcId="{1367384D-3E30-4261-8880-B33E94F9C654}" destId="{77793B99-F10A-4493-A339-815ACB2D3497}" srcOrd="1" destOrd="0" presId="urn:microsoft.com/office/officeart/2005/8/layout/process5"/>
    <dgm:cxn modelId="{06990CC2-6AC7-4F99-BE5A-0BAC4621153E}" type="presOf" srcId="{23542370-3534-4534-9E6A-D29AEB7BF144}" destId="{8BEA398D-F594-485C-887D-BBDDF57011A8}" srcOrd="0" destOrd="0" presId="urn:microsoft.com/office/officeart/2005/8/layout/process5"/>
    <dgm:cxn modelId="{F1D3B399-7076-4670-BF63-4CE7F53B1D0C}" type="presParOf" srcId="{55EC2D31-C1DD-456E-A71C-5FE95E2129EA}" destId="{225A9926-553E-41F0-9365-C611FB4D38BD}" srcOrd="0" destOrd="0" presId="urn:microsoft.com/office/officeart/2005/8/layout/process5"/>
    <dgm:cxn modelId="{8A8C1A57-CE44-4E1D-BC35-5E804153E025}" type="presParOf" srcId="{55EC2D31-C1DD-456E-A71C-5FE95E2129EA}" destId="{6C49412E-9E34-4C26-B3E2-48DDFE184F42}" srcOrd="1" destOrd="0" presId="urn:microsoft.com/office/officeart/2005/8/layout/process5"/>
    <dgm:cxn modelId="{01987052-5998-4709-BC6E-38746E6E09E7}" type="presParOf" srcId="{6C49412E-9E34-4C26-B3E2-48DDFE184F42}" destId="{93D4BF32-25CD-4E97-921F-F528ACE5C888}" srcOrd="0" destOrd="0" presId="urn:microsoft.com/office/officeart/2005/8/layout/process5"/>
    <dgm:cxn modelId="{930FF115-9E3C-4C0D-9F71-44F9A4F2A8FD}" type="presParOf" srcId="{55EC2D31-C1DD-456E-A71C-5FE95E2129EA}" destId="{19B651F8-0F14-450E-BC7F-7DF418782837}" srcOrd="2" destOrd="0" presId="urn:microsoft.com/office/officeart/2005/8/layout/process5"/>
    <dgm:cxn modelId="{F44712FE-A67E-4C7A-9FEB-52C8A3FC3756}" type="presParOf" srcId="{55EC2D31-C1DD-456E-A71C-5FE95E2129EA}" destId="{428A2200-A0D1-4716-BBD2-59228472212B}" srcOrd="3" destOrd="0" presId="urn:microsoft.com/office/officeart/2005/8/layout/process5"/>
    <dgm:cxn modelId="{A4E77C8E-F075-40FD-9DF6-D4FF7B452397}" type="presParOf" srcId="{428A2200-A0D1-4716-BBD2-59228472212B}" destId="{4FF1F9FD-7C28-4ABE-8CA4-B8C20084C384}" srcOrd="0" destOrd="0" presId="urn:microsoft.com/office/officeart/2005/8/layout/process5"/>
    <dgm:cxn modelId="{FADAA281-40E2-473C-89F5-511564852912}" type="presParOf" srcId="{55EC2D31-C1DD-456E-A71C-5FE95E2129EA}" destId="{3B2FEE63-9D24-4153-AC77-C85D68F8C48A}" srcOrd="4" destOrd="0" presId="urn:microsoft.com/office/officeart/2005/8/layout/process5"/>
    <dgm:cxn modelId="{4A5F2DCF-F579-4536-9F48-6FEAB8502A3C}" type="presParOf" srcId="{55EC2D31-C1DD-456E-A71C-5FE95E2129EA}" destId="{DDA62FF3-D495-46B5-B4C9-B6908EF28054}" srcOrd="5" destOrd="0" presId="urn:microsoft.com/office/officeart/2005/8/layout/process5"/>
    <dgm:cxn modelId="{311D3DAE-FB58-4ED8-BA46-EA778EF89235}" type="presParOf" srcId="{DDA62FF3-D495-46B5-B4C9-B6908EF28054}" destId="{77793B99-F10A-4493-A339-815ACB2D3497}" srcOrd="0" destOrd="0" presId="urn:microsoft.com/office/officeart/2005/8/layout/process5"/>
    <dgm:cxn modelId="{6E094B5F-6CB9-4881-B214-82D6793D0311}" type="presParOf" srcId="{55EC2D31-C1DD-456E-A71C-5FE95E2129EA}" destId="{2025CAF0-A2E1-4BED-81AC-74BEE61EF84B}" srcOrd="6" destOrd="0" presId="urn:microsoft.com/office/officeart/2005/8/layout/process5"/>
    <dgm:cxn modelId="{0751683A-0C63-4BAC-98B1-A92565B7C8E2}" type="presParOf" srcId="{55EC2D31-C1DD-456E-A71C-5FE95E2129EA}" destId="{80CAC819-094B-4B84-A13D-6E85D807F864}" srcOrd="7" destOrd="0" presId="urn:microsoft.com/office/officeart/2005/8/layout/process5"/>
    <dgm:cxn modelId="{968ED99F-7D9D-4A3B-A08D-17EF19746BA4}" type="presParOf" srcId="{80CAC819-094B-4B84-A13D-6E85D807F864}" destId="{F39A2922-8C67-4438-A226-1549B3AC6D06}" srcOrd="0" destOrd="0" presId="urn:microsoft.com/office/officeart/2005/8/layout/process5"/>
    <dgm:cxn modelId="{0D5AF7FF-3B5E-41BD-AD82-1D5EC9427ECE}" type="presParOf" srcId="{55EC2D31-C1DD-456E-A71C-5FE95E2129EA}" destId="{A81C1261-1816-4382-9817-2562CEEB4EDB}" srcOrd="8" destOrd="0" presId="urn:microsoft.com/office/officeart/2005/8/layout/process5"/>
    <dgm:cxn modelId="{DCCDC2A8-B025-4B82-AF2C-6A41DADEA3C0}" type="presParOf" srcId="{55EC2D31-C1DD-456E-A71C-5FE95E2129EA}" destId="{628E4A23-F8DB-4968-A605-354F7532C32C}" srcOrd="9" destOrd="0" presId="urn:microsoft.com/office/officeart/2005/8/layout/process5"/>
    <dgm:cxn modelId="{656BA971-36B2-4898-85DB-FDE7F48FAFFA}" type="presParOf" srcId="{628E4A23-F8DB-4968-A605-354F7532C32C}" destId="{016EA490-674C-4FD1-B637-C367CC80136C}" srcOrd="0" destOrd="0" presId="urn:microsoft.com/office/officeart/2005/8/layout/process5"/>
    <dgm:cxn modelId="{A76B14E8-56EA-4F21-A973-18C883D69103}" type="presParOf" srcId="{55EC2D31-C1DD-456E-A71C-5FE95E2129EA}" destId="{8BEA398D-F594-485C-887D-BBDDF57011A8}" srcOrd="1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5A9926-553E-41F0-9365-C611FB4D38BD}">
      <dsp:nvSpPr>
        <dsp:cNvPr id="0" name=""/>
        <dsp:cNvSpPr/>
      </dsp:nvSpPr>
      <dsp:spPr>
        <a:xfrm>
          <a:off x="7233" y="646985"/>
          <a:ext cx="2161877" cy="129712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Exchange Needs</a:t>
          </a:r>
          <a:endParaRPr lang="en-GB" sz="3000" kern="1200" dirty="0"/>
        </a:p>
      </dsp:txBody>
      <dsp:txXfrm>
        <a:off x="45225" y="684977"/>
        <a:ext cx="2085893" cy="1221142"/>
      </dsp:txXfrm>
    </dsp:sp>
    <dsp:sp modelId="{6C49412E-9E34-4C26-B3E2-48DDFE184F42}">
      <dsp:nvSpPr>
        <dsp:cNvPr id="0" name=""/>
        <dsp:cNvSpPr/>
      </dsp:nvSpPr>
      <dsp:spPr>
        <a:xfrm>
          <a:off x="2359355" y="1027476"/>
          <a:ext cx="458317" cy="5361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>
        <a:off x="2359355" y="1134705"/>
        <a:ext cx="320822" cy="321687"/>
      </dsp:txXfrm>
    </dsp:sp>
    <dsp:sp modelId="{19B651F8-0F14-450E-BC7F-7DF418782837}">
      <dsp:nvSpPr>
        <dsp:cNvPr id="0" name=""/>
        <dsp:cNvSpPr/>
      </dsp:nvSpPr>
      <dsp:spPr>
        <a:xfrm>
          <a:off x="3033861" y="646985"/>
          <a:ext cx="2161877" cy="129712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8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Concept Scheme</a:t>
          </a:r>
          <a:endParaRPr lang="en-GB" sz="3000" kern="1200" dirty="0"/>
        </a:p>
      </dsp:txBody>
      <dsp:txXfrm>
        <a:off x="3071853" y="684977"/>
        <a:ext cx="2085893" cy="1221142"/>
      </dsp:txXfrm>
    </dsp:sp>
    <dsp:sp modelId="{428A2200-A0D1-4716-BBD2-59228472212B}">
      <dsp:nvSpPr>
        <dsp:cNvPr id="0" name=""/>
        <dsp:cNvSpPr/>
      </dsp:nvSpPr>
      <dsp:spPr>
        <a:xfrm>
          <a:off x="5385983" y="1027476"/>
          <a:ext cx="458317" cy="5361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7500"/>
            <a:lumOff val="1021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>
        <a:off x="5385983" y="1134705"/>
        <a:ext cx="320822" cy="321687"/>
      </dsp:txXfrm>
    </dsp:sp>
    <dsp:sp modelId="{3B2FEE63-9D24-4153-AC77-C85D68F8C48A}">
      <dsp:nvSpPr>
        <dsp:cNvPr id="0" name=""/>
        <dsp:cNvSpPr/>
      </dsp:nvSpPr>
      <dsp:spPr>
        <a:xfrm>
          <a:off x="6060489" y="646985"/>
          <a:ext cx="2161877" cy="129712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16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Coding</a:t>
          </a:r>
          <a:endParaRPr lang="en-GB" sz="3000" kern="1200" dirty="0"/>
        </a:p>
      </dsp:txBody>
      <dsp:txXfrm>
        <a:off x="6098481" y="684977"/>
        <a:ext cx="2085893" cy="1221142"/>
      </dsp:txXfrm>
    </dsp:sp>
    <dsp:sp modelId="{DDA62FF3-D495-46B5-B4C9-B6908EF28054}">
      <dsp:nvSpPr>
        <dsp:cNvPr id="0" name=""/>
        <dsp:cNvSpPr/>
      </dsp:nvSpPr>
      <dsp:spPr>
        <a:xfrm rot="5400000">
          <a:off x="6912269" y="2095443"/>
          <a:ext cx="458317" cy="5361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14999"/>
            <a:lumOff val="204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 rot="-5400000">
        <a:off x="6980585" y="2134357"/>
        <a:ext cx="321687" cy="320822"/>
      </dsp:txXfrm>
    </dsp:sp>
    <dsp:sp modelId="{2025CAF0-A2E1-4BED-81AC-74BEE61EF84B}">
      <dsp:nvSpPr>
        <dsp:cNvPr id="0" name=""/>
        <dsp:cNvSpPr/>
      </dsp:nvSpPr>
      <dsp:spPr>
        <a:xfrm>
          <a:off x="6060489" y="2808862"/>
          <a:ext cx="2161877" cy="129712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24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DSD Matrix</a:t>
          </a:r>
          <a:endParaRPr lang="en-GB" sz="3000" kern="1200" dirty="0"/>
        </a:p>
      </dsp:txBody>
      <dsp:txXfrm>
        <a:off x="6098481" y="2846854"/>
        <a:ext cx="2085893" cy="1221142"/>
      </dsp:txXfrm>
    </dsp:sp>
    <dsp:sp modelId="{80CAC819-094B-4B84-A13D-6E85D807F864}">
      <dsp:nvSpPr>
        <dsp:cNvPr id="0" name=""/>
        <dsp:cNvSpPr/>
      </dsp:nvSpPr>
      <dsp:spPr>
        <a:xfrm rot="10800000">
          <a:off x="5411926" y="3189353"/>
          <a:ext cx="458317" cy="5361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22499"/>
            <a:lumOff val="3064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 rot="10800000">
        <a:off x="5549421" y="3296582"/>
        <a:ext cx="320822" cy="321687"/>
      </dsp:txXfrm>
    </dsp:sp>
    <dsp:sp modelId="{A81C1261-1816-4382-9817-2562CEEB4EDB}">
      <dsp:nvSpPr>
        <dsp:cNvPr id="0" name=""/>
        <dsp:cNvSpPr/>
      </dsp:nvSpPr>
      <dsp:spPr>
        <a:xfrm>
          <a:off x="3033861" y="2808862"/>
          <a:ext cx="2161877" cy="129712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32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Optimising</a:t>
          </a:r>
          <a:endParaRPr lang="en-GB" sz="3000" kern="1200" dirty="0"/>
        </a:p>
      </dsp:txBody>
      <dsp:txXfrm>
        <a:off x="3071853" y="2846854"/>
        <a:ext cx="2085893" cy="1221142"/>
      </dsp:txXfrm>
    </dsp:sp>
    <dsp:sp modelId="{628E4A23-F8DB-4968-A605-354F7532C32C}">
      <dsp:nvSpPr>
        <dsp:cNvPr id="0" name=""/>
        <dsp:cNvSpPr/>
      </dsp:nvSpPr>
      <dsp:spPr>
        <a:xfrm rot="10800000">
          <a:off x="2385298" y="3189353"/>
          <a:ext cx="458317" cy="5361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29999"/>
            <a:lumOff val="4085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 rot="10800000">
        <a:off x="2522793" y="3296582"/>
        <a:ext cx="320822" cy="321687"/>
      </dsp:txXfrm>
    </dsp:sp>
    <dsp:sp modelId="{8BEA398D-F594-485C-887D-BBDDF57011A8}">
      <dsp:nvSpPr>
        <dsp:cNvPr id="0" name=""/>
        <dsp:cNvSpPr/>
      </dsp:nvSpPr>
      <dsp:spPr>
        <a:xfrm>
          <a:off x="7233" y="2808862"/>
          <a:ext cx="2161877" cy="129712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Publishing Artefacts</a:t>
          </a:r>
          <a:endParaRPr lang="en-GB" sz="3000" kern="1200" dirty="0"/>
        </a:p>
      </dsp:txBody>
      <dsp:txXfrm>
        <a:off x="45225" y="2846854"/>
        <a:ext cx="2085893" cy="12211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5A9926-553E-41F0-9365-C611FB4D38BD}">
      <dsp:nvSpPr>
        <dsp:cNvPr id="0" name=""/>
        <dsp:cNvSpPr/>
      </dsp:nvSpPr>
      <dsp:spPr>
        <a:xfrm>
          <a:off x="7233" y="646985"/>
          <a:ext cx="2161877" cy="1297126"/>
        </a:xfrm>
        <a:prstGeom prst="roundRect">
          <a:avLst>
            <a:gd name="adj" fmla="val 10000"/>
          </a:avLst>
        </a:prstGeom>
        <a:solidFill>
          <a:srgbClr val="C00000">
            <a:alpha val="9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Exchange Needs</a:t>
          </a:r>
          <a:endParaRPr lang="en-GB" sz="3000" kern="1200" dirty="0"/>
        </a:p>
      </dsp:txBody>
      <dsp:txXfrm>
        <a:off x="45225" y="684977"/>
        <a:ext cx="2085893" cy="1221142"/>
      </dsp:txXfrm>
    </dsp:sp>
    <dsp:sp modelId="{6C49412E-9E34-4C26-B3E2-48DDFE184F42}">
      <dsp:nvSpPr>
        <dsp:cNvPr id="0" name=""/>
        <dsp:cNvSpPr/>
      </dsp:nvSpPr>
      <dsp:spPr>
        <a:xfrm>
          <a:off x="2359355" y="1027476"/>
          <a:ext cx="458317" cy="5361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>
        <a:off x="2359355" y="1134705"/>
        <a:ext cx="320822" cy="321687"/>
      </dsp:txXfrm>
    </dsp:sp>
    <dsp:sp modelId="{19B651F8-0F14-450E-BC7F-7DF418782837}">
      <dsp:nvSpPr>
        <dsp:cNvPr id="0" name=""/>
        <dsp:cNvSpPr/>
      </dsp:nvSpPr>
      <dsp:spPr>
        <a:xfrm>
          <a:off x="3033861" y="646985"/>
          <a:ext cx="2161877" cy="129712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8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Concept Scheme</a:t>
          </a:r>
          <a:endParaRPr lang="en-GB" sz="3000" kern="1200" dirty="0"/>
        </a:p>
      </dsp:txBody>
      <dsp:txXfrm>
        <a:off x="3071853" y="684977"/>
        <a:ext cx="2085893" cy="1221142"/>
      </dsp:txXfrm>
    </dsp:sp>
    <dsp:sp modelId="{428A2200-A0D1-4716-BBD2-59228472212B}">
      <dsp:nvSpPr>
        <dsp:cNvPr id="0" name=""/>
        <dsp:cNvSpPr/>
      </dsp:nvSpPr>
      <dsp:spPr>
        <a:xfrm>
          <a:off x="5385983" y="1027476"/>
          <a:ext cx="458317" cy="5361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7500"/>
            <a:lumOff val="1021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>
        <a:off x="5385983" y="1134705"/>
        <a:ext cx="320822" cy="321687"/>
      </dsp:txXfrm>
    </dsp:sp>
    <dsp:sp modelId="{3B2FEE63-9D24-4153-AC77-C85D68F8C48A}">
      <dsp:nvSpPr>
        <dsp:cNvPr id="0" name=""/>
        <dsp:cNvSpPr/>
      </dsp:nvSpPr>
      <dsp:spPr>
        <a:xfrm>
          <a:off x="6060489" y="646985"/>
          <a:ext cx="2161877" cy="129712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16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Coding</a:t>
          </a:r>
          <a:endParaRPr lang="en-GB" sz="3000" kern="1200" dirty="0"/>
        </a:p>
      </dsp:txBody>
      <dsp:txXfrm>
        <a:off x="6098481" y="684977"/>
        <a:ext cx="2085893" cy="1221142"/>
      </dsp:txXfrm>
    </dsp:sp>
    <dsp:sp modelId="{DDA62FF3-D495-46B5-B4C9-B6908EF28054}">
      <dsp:nvSpPr>
        <dsp:cNvPr id="0" name=""/>
        <dsp:cNvSpPr/>
      </dsp:nvSpPr>
      <dsp:spPr>
        <a:xfrm rot="5400000">
          <a:off x="6912269" y="2095443"/>
          <a:ext cx="458317" cy="5361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14999"/>
            <a:lumOff val="204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 rot="-5400000">
        <a:off x="6980585" y="2134357"/>
        <a:ext cx="321687" cy="320822"/>
      </dsp:txXfrm>
    </dsp:sp>
    <dsp:sp modelId="{2025CAF0-A2E1-4BED-81AC-74BEE61EF84B}">
      <dsp:nvSpPr>
        <dsp:cNvPr id="0" name=""/>
        <dsp:cNvSpPr/>
      </dsp:nvSpPr>
      <dsp:spPr>
        <a:xfrm>
          <a:off x="6060489" y="2808862"/>
          <a:ext cx="2161877" cy="129712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24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DSD Matrix</a:t>
          </a:r>
          <a:endParaRPr lang="en-GB" sz="3000" kern="1200" dirty="0"/>
        </a:p>
      </dsp:txBody>
      <dsp:txXfrm>
        <a:off x="6098481" y="2846854"/>
        <a:ext cx="2085893" cy="1221142"/>
      </dsp:txXfrm>
    </dsp:sp>
    <dsp:sp modelId="{80CAC819-094B-4B84-A13D-6E85D807F864}">
      <dsp:nvSpPr>
        <dsp:cNvPr id="0" name=""/>
        <dsp:cNvSpPr/>
      </dsp:nvSpPr>
      <dsp:spPr>
        <a:xfrm rot="10800000">
          <a:off x="5411926" y="3189353"/>
          <a:ext cx="458317" cy="5361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22499"/>
            <a:lumOff val="3064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 rot="10800000">
        <a:off x="5549421" y="3296582"/>
        <a:ext cx="320822" cy="321687"/>
      </dsp:txXfrm>
    </dsp:sp>
    <dsp:sp modelId="{A81C1261-1816-4382-9817-2562CEEB4EDB}">
      <dsp:nvSpPr>
        <dsp:cNvPr id="0" name=""/>
        <dsp:cNvSpPr/>
      </dsp:nvSpPr>
      <dsp:spPr>
        <a:xfrm>
          <a:off x="3033861" y="2808862"/>
          <a:ext cx="2161877" cy="129712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32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Optimising</a:t>
          </a:r>
          <a:endParaRPr lang="en-GB" sz="3000" kern="1200" dirty="0"/>
        </a:p>
      </dsp:txBody>
      <dsp:txXfrm>
        <a:off x="3071853" y="2846854"/>
        <a:ext cx="2085893" cy="1221142"/>
      </dsp:txXfrm>
    </dsp:sp>
    <dsp:sp modelId="{628E4A23-F8DB-4968-A605-354F7532C32C}">
      <dsp:nvSpPr>
        <dsp:cNvPr id="0" name=""/>
        <dsp:cNvSpPr/>
      </dsp:nvSpPr>
      <dsp:spPr>
        <a:xfrm rot="10800000">
          <a:off x="2385298" y="3189353"/>
          <a:ext cx="458317" cy="5361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29999"/>
            <a:lumOff val="4085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 rot="10800000">
        <a:off x="2522793" y="3296582"/>
        <a:ext cx="320822" cy="321687"/>
      </dsp:txXfrm>
    </dsp:sp>
    <dsp:sp modelId="{8BEA398D-F594-485C-887D-BBDDF57011A8}">
      <dsp:nvSpPr>
        <dsp:cNvPr id="0" name=""/>
        <dsp:cNvSpPr/>
      </dsp:nvSpPr>
      <dsp:spPr>
        <a:xfrm>
          <a:off x="7233" y="2808862"/>
          <a:ext cx="2161877" cy="129712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Publishing Artefacts</a:t>
          </a:r>
          <a:endParaRPr lang="en-GB" sz="3000" kern="1200" dirty="0"/>
        </a:p>
      </dsp:txBody>
      <dsp:txXfrm>
        <a:off x="45225" y="2846854"/>
        <a:ext cx="2085893" cy="122114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5A9926-553E-41F0-9365-C611FB4D38BD}">
      <dsp:nvSpPr>
        <dsp:cNvPr id="0" name=""/>
        <dsp:cNvSpPr/>
      </dsp:nvSpPr>
      <dsp:spPr>
        <a:xfrm>
          <a:off x="7233" y="646985"/>
          <a:ext cx="2161877" cy="129712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Exchange Needs</a:t>
          </a:r>
          <a:endParaRPr lang="en-GB" sz="3000" kern="1200" dirty="0"/>
        </a:p>
      </dsp:txBody>
      <dsp:txXfrm>
        <a:off x="45225" y="684977"/>
        <a:ext cx="2085893" cy="1221142"/>
      </dsp:txXfrm>
    </dsp:sp>
    <dsp:sp modelId="{6C49412E-9E34-4C26-B3E2-48DDFE184F42}">
      <dsp:nvSpPr>
        <dsp:cNvPr id="0" name=""/>
        <dsp:cNvSpPr/>
      </dsp:nvSpPr>
      <dsp:spPr>
        <a:xfrm>
          <a:off x="2359355" y="1027476"/>
          <a:ext cx="458317" cy="5361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>
        <a:off x="2359355" y="1134705"/>
        <a:ext cx="320822" cy="321687"/>
      </dsp:txXfrm>
    </dsp:sp>
    <dsp:sp modelId="{19B651F8-0F14-450E-BC7F-7DF418782837}">
      <dsp:nvSpPr>
        <dsp:cNvPr id="0" name=""/>
        <dsp:cNvSpPr/>
      </dsp:nvSpPr>
      <dsp:spPr>
        <a:xfrm>
          <a:off x="3033861" y="646985"/>
          <a:ext cx="2161877" cy="1297126"/>
        </a:xfrm>
        <a:prstGeom prst="roundRect">
          <a:avLst>
            <a:gd name="adj" fmla="val 10000"/>
          </a:avLst>
        </a:prstGeom>
        <a:solidFill>
          <a:srgbClr val="C00000">
            <a:alpha val="82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Concept Scheme</a:t>
          </a:r>
          <a:endParaRPr lang="en-GB" sz="3000" kern="1200" dirty="0"/>
        </a:p>
      </dsp:txBody>
      <dsp:txXfrm>
        <a:off x="3071853" y="684977"/>
        <a:ext cx="2085893" cy="1221142"/>
      </dsp:txXfrm>
    </dsp:sp>
    <dsp:sp modelId="{428A2200-A0D1-4716-BBD2-59228472212B}">
      <dsp:nvSpPr>
        <dsp:cNvPr id="0" name=""/>
        <dsp:cNvSpPr/>
      </dsp:nvSpPr>
      <dsp:spPr>
        <a:xfrm>
          <a:off x="5385983" y="1027476"/>
          <a:ext cx="458317" cy="5361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7500"/>
            <a:lumOff val="1021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>
        <a:off x="5385983" y="1134705"/>
        <a:ext cx="320822" cy="321687"/>
      </dsp:txXfrm>
    </dsp:sp>
    <dsp:sp modelId="{3B2FEE63-9D24-4153-AC77-C85D68F8C48A}">
      <dsp:nvSpPr>
        <dsp:cNvPr id="0" name=""/>
        <dsp:cNvSpPr/>
      </dsp:nvSpPr>
      <dsp:spPr>
        <a:xfrm>
          <a:off x="6060489" y="646985"/>
          <a:ext cx="2161877" cy="129712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16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Coding</a:t>
          </a:r>
          <a:endParaRPr lang="en-GB" sz="3000" kern="1200" dirty="0"/>
        </a:p>
      </dsp:txBody>
      <dsp:txXfrm>
        <a:off x="6098481" y="684977"/>
        <a:ext cx="2085893" cy="1221142"/>
      </dsp:txXfrm>
    </dsp:sp>
    <dsp:sp modelId="{DDA62FF3-D495-46B5-B4C9-B6908EF28054}">
      <dsp:nvSpPr>
        <dsp:cNvPr id="0" name=""/>
        <dsp:cNvSpPr/>
      </dsp:nvSpPr>
      <dsp:spPr>
        <a:xfrm rot="5400000">
          <a:off x="6912269" y="2095443"/>
          <a:ext cx="458317" cy="5361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14999"/>
            <a:lumOff val="204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 rot="-5400000">
        <a:off x="6980585" y="2134357"/>
        <a:ext cx="321687" cy="320822"/>
      </dsp:txXfrm>
    </dsp:sp>
    <dsp:sp modelId="{2025CAF0-A2E1-4BED-81AC-74BEE61EF84B}">
      <dsp:nvSpPr>
        <dsp:cNvPr id="0" name=""/>
        <dsp:cNvSpPr/>
      </dsp:nvSpPr>
      <dsp:spPr>
        <a:xfrm>
          <a:off x="6060489" y="2808862"/>
          <a:ext cx="2161877" cy="129712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24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DSD Matrix</a:t>
          </a:r>
          <a:endParaRPr lang="en-GB" sz="3000" kern="1200" dirty="0"/>
        </a:p>
      </dsp:txBody>
      <dsp:txXfrm>
        <a:off x="6098481" y="2846854"/>
        <a:ext cx="2085893" cy="1221142"/>
      </dsp:txXfrm>
    </dsp:sp>
    <dsp:sp modelId="{80CAC819-094B-4B84-A13D-6E85D807F864}">
      <dsp:nvSpPr>
        <dsp:cNvPr id="0" name=""/>
        <dsp:cNvSpPr/>
      </dsp:nvSpPr>
      <dsp:spPr>
        <a:xfrm rot="10800000">
          <a:off x="5411926" y="3189353"/>
          <a:ext cx="458317" cy="5361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22499"/>
            <a:lumOff val="3064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 rot="10800000">
        <a:off x="5549421" y="3296582"/>
        <a:ext cx="320822" cy="321687"/>
      </dsp:txXfrm>
    </dsp:sp>
    <dsp:sp modelId="{A81C1261-1816-4382-9817-2562CEEB4EDB}">
      <dsp:nvSpPr>
        <dsp:cNvPr id="0" name=""/>
        <dsp:cNvSpPr/>
      </dsp:nvSpPr>
      <dsp:spPr>
        <a:xfrm>
          <a:off x="3033861" y="2808862"/>
          <a:ext cx="2161877" cy="129712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32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Optimising</a:t>
          </a:r>
          <a:endParaRPr lang="en-GB" sz="3000" kern="1200" dirty="0"/>
        </a:p>
      </dsp:txBody>
      <dsp:txXfrm>
        <a:off x="3071853" y="2846854"/>
        <a:ext cx="2085893" cy="1221142"/>
      </dsp:txXfrm>
    </dsp:sp>
    <dsp:sp modelId="{628E4A23-F8DB-4968-A605-354F7532C32C}">
      <dsp:nvSpPr>
        <dsp:cNvPr id="0" name=""/>
        <dsp:cNvSpPr/>
      </dsp:nvSpPr>
      <dsp:spPr>
        <a:xfrm rot="10800000">
          <a:off x="2385298" y="3189353"/>
          <a:ext cx="458317" cy="5361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29999"/>
            <a:lumOff val="4085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 rot="10800000">
        <a:off x="2522793" y="3296582"/>
        <a:ext cx="320822" cy="321687"/>
      </dsp:txXfrm>
    </dsp:sp>
    <dsp:sp modelId="{8BEA398D-F594-485C-887D-BBDDF57011A8}">
      <dsp:nvSpPr>
        <dsp:cNvPr id="0" name=""/>
        <dsp:cNvSpPr/>
      </dsp:nvSpPr>
      <dsp:spPr>
        <a:xfrm>
          <a:off x="7233" y="2808862"/>
          <a:ext cx="2161877" cy="129712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Publishing Artefacts</a:t>
          </a:r>
          <a:endParaRPr lang="en-GB" sz="3000" kern="1200" dirty="0"/>
        </a:p>
      </dsp:txBody>
      <dsp:txXfrm>
        <a:off x="45225" y="2846854"/>
        <a:ext cx="2085893" cy="122114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5A9926-553E-41F0-9365-C611FB4D38BD}">
      <dsp:nvSpPr>
        <dsp:cNvPr id="0" name=""/>
        <dsp:cNvSpPr/>
      </dsp:nvSpPr>
      <dsp:spPr>
        <a:xfrm>
          <a:off x="7233" y="646985"/>
          <a:ext cx="2161877" cy="129712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Exchange Needs</a:t>
          </a:r>
          <a:endParaRPr lang="en-GB" sz="3000" kern="1200" dirty="0"/>
        </a:p>
      </dsp:txBody>
      <dsp:txXfrm>
        <a:off x="45225" y="684977"/>
        <a:ext cx="2085893" cy="1221142"/>
      </dsp:txXfrm>
    </dsp:sp>
    <dsp:sp modelId="{6C49412E-9E34-4C26-B3E2-48DDFE184F42}">
      <dsp:nvSpPr>
        <dsp:cNvPr id="0" name=""/>
        <dsp:cNvSpPr/>
      </dsp:nvSpPr>
      <dsp:spPr>
        <a:xfrm>
          <a:off x="2359355" y="1027476"/>
          <a:ext cx="458317" cy="5361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>
        <a:off x="2359355" y="1134705"/>
        <a:ext cx="320822" cy="321687"/>
      </dsp:txXfrm>
    </dsp:sp>
    <dsp:sp modelId="{19B651F8-0F14-450E-BC7F-7DF418782837}">
      <dsp:nvSpPr>
        <dsp:cNvPr id="0" name=""/>
        <dsp:cNvSpPr/>
      </dsp:nvSpPr>
      <dsp:spPr>
        <a:xfrm>
          <a:off x="3033861" y="646985"/>
          <a:ext cx="2161877" cy="129712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8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Concept Scheme</a:t>
          </a:r>
          <a:endParaRPr lang="en-GB" sz="3000" kern="1200" dirty="0"/>
        </a:p>
      </dsp:txBody>
      <dsp:txXfrm>
        <a:off x="3071853" y="684977"/>
        <a:ext cx="2085893" cy="1221142"/>
      </dsp:txXfrm>
    </dsp:sp>
    <dsp:sp modelId="{428A2200-A0D1-4716-BBD2-59228472212B}">
      <dsp:nvSpPr>
        <dsp:cNvPr id="0" name=""/>
        <dsp:cNvSpPr/>
      </dsp:nvSpPr>
      <dsp:spPr>
        <a:xfrm>
          <a:off x="5385983" y="1027476"/>
          <a:ext cx="458317" cy="5361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7500"/>
            <a:lumOff val="1021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>
        <a:off x="5385983" y="1134705"/>
        <a:ext cx="320822" cy="321687"/>
      </dsp:txXfrm>
    </dsp:sp>
    <dsp:sp modelId="{3B2FEE63-9D24-4153-AC77-C85D68F8C48A}">
      <dsp:nvSpPr>
        <dsp:cNvPr id="0" name=""/>
        <dsp:cNvSpPr/>
      </dsp:nvSpPr>
      <dsp:spPr>
        <a:xfrm>
          <a:off x="6060489" y="646985"/>
          <a:ext cx="2161877" cy="1297126"/>
        </a:xfrm>
        <a:prstGeom prst="roundRect">
          <a:avLst>
            <a:gd name="adj" fmla="val 10000"/>
          </a:avLst>
        </a:prstGeom>
        <a:solidFill>
          <a:srgbClr val="C00000">
            <a:alpha val="74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Coding</a:t>
          </a:r>
          <a:endParaRPr lang="en-GB" sz="3000" kern="1200" dirty="0"/>
        </a:p>
      </dsp:txBody>
      <dsp:txXfrm>
        <a:off x="6098481" y="684977"/>
        <a:ext cx="2085893" cy="1221142"/>
      </dsp:txXfrm>
    </dsp:sp>
    <dsp:sp modelId="{DDA62FF3-D495-46B5-B4C9-B6908EF28054}">
      <dsp:nvSpPr>
        <dsp:cNvPr id="0" name=""/>
        <dsp:cNvSpPr/>
      </dsp:nvSpPr>
      <dsp:spPr>
        <a:xfrm rot="5400000">
          <a:off x="6912269" y="2095443"/>
          <a:ext cx="458317" cy="5361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14999"/>
            <a:lumOff val="204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 rot="-5400000">
        <a:off x="6980585" y="2134357"/>
        <a:ext cx="321687" cy="320822"/>
      </dsp:txXfrm>
    </dsp:sp>
    <dsp:sp modelId="{2025CAF0-A2E1-4BED-81AC-74BEE61EF84B}">
      <dsp:nvSpPr>
        <dsp:cNvPr id="0" name=""/>
        <dsp:cNvSpPr/>
      </dsp:nvSpPr>
      <dsp:spPr>
        <a:xfrm>
          <a:off x="6060489" y="2808862"/>
          <a:ext cx="2161877" cy="129712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24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DSD Matrix</a:t>
          </a:r>
          <a:endParaRPr lang="en-GB" sz="3000" kern="1200" dirty="0"/>
        </a:p>
      </dsp:txBody>
      <dsp:txXfrm>
        <a:off x="6098481" y="2846854"/>
        <a:ext cx="2085893" cy="1221142"/>
      </dsp:txXfrm>
    </dsp:sp>
    <dsp:sp modelId="{80CAC819-094B-4B84-A13D-6E85D807F864}">
      <dsp:nvSpPr>
        <dsp:cNvPr id="0" name=""/>
        <dsp:cNvSpPr/>
      </dsp:nvSpPr>
      <dsp:spPr>
        <a:xfrm rot="10800000">
          <a:off x="5411926" y="3189353"/>
          <a:ext cx="458317" cy="5361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22499"/>
            <a:lumOff val="3064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 rot="10800000">
        <a:off x="5549421" y="3296582"/>
        <a:ext cx="320822" cy="321687"/>
      </dsp:txXfrm>
    </dsp:sp>
    <dsp:sp modelId="{A81C1261-1816-4382-9817-2562CEEB4EDB}">
      <dsp:nvSpPr>
        <dsp:cNvPr id="0" name=""/>
        <dsp:cNvSpPr/>
      </dsp:nvSpPr>
      <dsp:spPr>
        <a:xfrm>
          <a:off x="3033861" y="2808862"/>
          <a:ext cx="2161877" cy="129712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32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Optimising</a:t>
          </a:r>
          <a:endParaRPr lang="en-GB" sz="3000" kern="1200" dirty="0"/>
        </a:p>
      </dsp:txBody>
      <dsp:txXfrm>
        <a:off x="3071853" y="2846854"/>
        <a:ext cx="2085893" cy="1221142"/>
      </dsp:txXfrm>
    </dsp:sp>
    <dsp:sp modelId="{628E4A23-F8DB-4968-A605-354F7532C32C}">
      <dsp:nvSpPr>
        <dsp:cNvPr id="0" name=""/>
        <dsp:cNvSpPr/>
      </dsp:nvSpPr>
      <dsp:spPr>
        <a:xfrm rot="10800000">
          <a:off x="2385298" y="3189353"/>
          <a:ext cx="458317" cy="5361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29999"/>
            <a:lumOff val="4085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 rot="10800000">
        <a:off x="2522793" y="3296582"/>
        <a:ext cx="320822" cy="321687"/>
      </dsp:txXfrm>
    </dsp:sp>
    <dsp:sp modelId="{8BEA398D-F594-485C-887D-BBDDF57011A8}">
      <dsp:nvSpPr>
        <dsp:cNvPr id="0" name=""/>
        <dsp:cNvSpPr/>
      </dsp:nvSpPr>
      <dsp:spPr>
        <a:xfrm>
          <a:off x="7233" y="2808862"/>
          <a:ext cx="2161877" cy="129712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Publishing Artefacts</a:t>
          </a:r>
          <a:endParaRPr lang="en-GB" sz="3000" kern="1200" dirty="0"/>
        </a:p>
      </dsp:txBody>
      <dsp:txXfrm>
        <a:off x="45225" y="2846854"/>
        <a:ext cx="2085893" cy="122114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5A9926-553E-41F0-9365-C611FB4D38BD}">
      <dsp:nvSpPr>
        <dsp:cNvPr id="0" name=""/>
        <dsp:cNvSpPr/>
      </dsp:nvSpPr>
      <dsp:spPr>
        <a:xfrm>
          <a:off x="7233" y="646985"/>
          <a:ext cx="2161877" cy="129712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Exchange Needs</a:t>
          </a:r>
          <a:endParaRPr lang="en-GB" sz="3000" kern="1200" dirty="0"/>
        </a:p>
      </dsp:txBody>
      <dsp:txXfrm>
        <a:off x="45225" y="684977"/>
        <a:ext cx="2085893" cy="1221142"/>
      </dsp:txXfrm>
    </dsp:sp>
    <dsp:sp modelId="{6C49412E-9E34-4C26-B3E2-48DDFE184F42}">
      <dsp:nvSpPr>
        <dsp:cNvPr id="0" name=""/>
        <dsp:cNvSpPr/>
      </dsp:nvSpPr>
      <dsp:spPr>
        <a:xfrm>
          <a:off x="2359355" y="1027476"/>
          <a:ext cx="458317" cy="5361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>
        <a:off x="2359355" y="1134705"/>
        <a:ext cx="320822" cy="321687"/>
      </dsp:txXfrm>
    </dsp:sp>
    <dsp:sp modelId="{19B651F8-0F14-450E-BC7F-7DF418782837}">
      <dsp:nvSpPr>
        <dsp:cNvPr id="0" name=""/>
        <dsp:cNvSpPr/>
      </dsp:nvSpPr>
      <dsp:spPr>
        <a:xfrm>
          <a:off x="3033861" y="646985"/>
          <a:ext cx="2161877" cy="129712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8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Concept Scheme</a:t>
          </a:r>
          <a:endParaRPr lang="en-GB" sz="3000" kern="1200" dirty="0"/>
        </a:p>
      </dsp:txBody>
      <dsp:txXfrm>
        <a:off x="3071853" y="684977"/>
        <a:ext cx="2085893" cy="1221142"/>
      </dsp:txXfrm>
    </dsp:sp>
    <dsp:sp modelId="{428A2200-A0D1-4716-BBD2-59228472212B}">
      <dsp:nvSpPr>
        <dsp:cNvPr id="0" name=""/>
        <dsp:cNvSpPr/>
      </dsp:nvSpPr>
      <dsp:spPr>
        <a:xfrm>
          <a:off x="5385983" y="1027476"/>
          <a:ext cx="458317" cy="5361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7500"/>
            <a:lumOff val="1021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>
        <a:off x="5385983" y="1134705"/>
        <a:ext cx="320822" cy="321687"/>
      </dsp:txXfrm>
    </dsp:sp>
    <dsp:sp modelId="{3B2FEE63-9D24-4153-AC77-C85D68F8C48A}">
      <dsp:nvSpPr>
        <dsp:cNvPr id="0" name=""/>
        <dsp:cNvSpPr/>
      </dsp:nvSpPr>
      <dsp:spPr>
        <a:xfrm>
          <a:off x="6060489" y="646985"/>
          <a:ext cx="2161877" cy="129712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16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Coding</a:t>
          </a:r>
          <a:endParaRPr lang="en-GB" sz="3000" kern="1200" dirty="0"/>
        </a:p>
      </dsp:txBody>
      <dsp:txXfrm>
        <a:off x="6098481" y="684977"/>
        <a:ext cx="2085893" cy="1221142"/>
      </dsp:txXfrm>
    </dsp:sp>
    <dsp:sp modelId="{DDA62FF3-D495-46B5-B4C9-B6908EF28054}">
      <dsp:nvSpPr>
        <dsp:cNvPr id="0" name=""/>
        <dsp:cNvSpPr/>
      </dsp:nvSpPr>
      <dsp:spPr>
        <a:xfrm rot="5400000">
          <a:off x="6912269" y="2095443"/>
          <a:ext cx="458317" cy="5361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14999"/>
            <a:lumOff val="204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 rot="-5400000">
        <a:off x="6980585" y="2134357"/>
        <a:ext cx="321687" cy="320822"/>
      </dsp:txXfrm>
    </dsp:sp>
    <dsp:sp modelId="{2025CAF0-A2E1-4BED-81AC-74BEE61EF84B}">
      <dsp:nvSpPr>
        <dsp:cNvPr id="0" name=""/>
        <dsp:cNvSpPr/>
      </dsp:nvSpPr>
      <dsp:spPr>
        <a:xfrm>
          <a:off x="6060489" y="2808862"/>
          <a:ext cx="2161877" cy="1297126"/>
        </a:xfrm>
        <a:prstGeom prst="roundRect">
          <a:avLst>
            <a:gd name="adj" fmla="val 10000"/>
          </a:avLst>
        </a:prstGeom>
        <a:solidFill>
          <a:srgbClr val="C00000">
            <a:alpha val="66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DSD Matrix</a:t>
          </a:r>
          <a:endParaRPr lang="en-GB" sz="3000" kern="1200" dirty="0"/>
        </a:p>
      </dsp:txBody>
      <dsp:txXfrm>
        <a:off x="6098481" y="2846854"/>
        <a:ext cx="2085893" cy="1221142"/>
      </dsp:txXfrm>
    </dsp:sp>
    <dsp:sp modelId="{80CAC819-094B-4B84-A13D-6E85D807F864}">
      <dsp:nvSpPr>
        <dsp:cNvPr id="0" name=""/>
        <dsp:cNvSpPr/>
      </dsp:nvSpPr>
      <dsp:spPr>
        <a:xfrm rot="10800000">
          <a:off x="5411926" y="3189353"/>
          <a:ext cx="458317" cy="5361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22499"/>
            <a:lumOff val="3064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 rot="10800000">
        <a:off x="5549421" y="3296582"/>
        <a:ext cx="320822" cy="321687"/>
      </dsp:txXfrm>
    </dsp:sp>
    <dsp:sp modelId="{A81C1261-1816-4382-9817-2562CEEB4EDB}">
      <dsp:nvSpPr>
        <dsp:cNvPr id="0" name=""/>
        <dsp:cNvSpPr/>
      </dsp:nvSpPr>
      <dsp:spPr>
        <a:xfrm>
          <a:off x="3033861" y="2808862"/>
          <a:ext cx="2161877" cy="129712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32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Optimising</a:t>
          </a:r>
          <a:endParaRPr lang="en-GB" sz="3000" kern="1200" dirty="0"/>
        </a:p>
      </dsp:txBody>
      <dsp:txXfrm>
        <a:off x="3071853" y="2846854"/>
        <a:ext cx="2085893" cy="1221142"/>
      </dsp:txXfrm>
    </dsp:sp>
    <dsp:sp modelId="{628E4A23-F8DB-4968-A605-354F7532C32C}">
      <dsp:nvSpPr>
        <dsp:cNvPr id="0" name=""/>
        <dsp:cNvSpPr/>
      </dsp:nvSpPr>
      <dsp:spPr>
        <a:xfrm rot="10800000">
          <a:off x="2385298" y="3189353"/>
          <a:ext cx="458317" cy="5361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29999"/>
            <a:lumOff val="4085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 rot="10800000">
        <a:off x="2522793" y="3296582"/>
        <a:ext cx="320822" cy="321687"/>
      </dsp:txXfrm>
    </dsp:sp>
    <dsp:sp modelId="{8BEA398D-F594-485C-887D-BBDDF57011A8}">
      <dsp:nvSpPr>
        <dsp:cNvPr id="0" name=""/>
        <dsp:cNvSpPr/>
      </dsp:nvSpPr>
      <dsp:spPr>
        <a:xfrm>
          <a:off x="7233" y="2808862"/>
          <a:ext cx="2161877" cy="129712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Publishing Artefacts</a:t>
          </a:r>
          <a:endParaRPr lang="en-GB" sz="3000" kern="1200" dirty="0"/>
        </a:p>
      </dsp:txBody>
      <dsp:txXfrm>
        <a:off x="45225" y="2846854"/>
        <a:ext cx="2085893" cy="122114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5A9926-553E-41F0-9365-C611FB4D38BD}">
      <dsp:nvSpPr>
        <dsp:cNvPr id="0" name=""/>
        <dsp:cNvSpPr/>
      </dsp:nvSpPr>
      <dsp:spPr>
        <a:xfrm>
          <a:off x="7233" y="646985"/>
          <a:ext cx="2161877" cy="129712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Exchange Needs</a:t>
          </a:r>
          <a:endParaRPr lang="en-GB" sz="3000" kern="1200" dirty="0"/>
        </a:p>
      </dsp:txBody>
      <dsp:txXfrm>
        <a:off x="45225" y="684977"/>
        <a:ext cx="2085893" cy="1221142"/>
      </dsp:txXfrm>
    </dsp:sp>
    <dsp:sp modelId="{6C49412E-9E34-4C26-B3E2-48DDFE184F42}">
      <dsp:nvSpPr>
        <dsp:cNvPr id="0" name=""/>
        <dsp:cNvSpPr/>
      </dsp:nvSpPr>
      <dsp:spPr>
        <a:xfrm>
          <a:off x="2359355" y="1027476"/>
          <a:ext cx="458317" cy="5361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>
        <a:off x="2359355" y="1134705"/>
        <a:ext cx="320822" cy="321687"/>
      </dsp:txXfrm>
    </dsp:sp>
    <dsp:sp modelId="{19B651F8-0F14-450E-BC7F-7DF418782837}">
      <dsp:nvSpPr>
        <dsp:cNvPr id="0" name=""/>
        <dsp:cNvSpPr/>
      </dsp:nvSpPr>
      <dsp:spPr>
        <a:xfrm>
          <a:off x="3033861" y="646985"/>
          <a:ext cx="2161877" cy="129712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8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Concept Scheme</a:t>
          </a:r>
          <a:endParaRPr lang="en-GB" sz="3000" kern="1200" dirty="0"/>
        </a:p>
      </dsp:txBody>
      <dsp:txXfrm>
        <a:off x="3071853" y="684977"/>
        <a:ext cx="2085893" cy="1221142"/>
      </dsp:txXfrm>
    </dsp:sp>
    <dsp:sp modelId="{428A2200-A0D1-4716-BBD2-59228472212B}">
      <dsp:nvSpPr>
        <dsp:cNvPr id="0" name=""/>
        <dsp:cNvSpPr/>
      </dsp:nvSpPr>
      <dsp:spPr>
        <a:xfrm>
          <a:off x="5385983" y="1027476"/>
          <a:ext cx="458317" cy="5361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7500"/>
            <a:lumOff val="1021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>
        <a:off x="5385983" y="1134705"/>
        <a:ext cx="320822" cy="321687"/>
      </dsp:txXfrm>
    </dsp:sp>
    <dsp:sp modelId="{3B2FEE63-9D24-4153-AC77-C85D68F8C48A}">
      <dsp:nvSpPr>
        <dsp:cNvPr id="0" name=""/>
        <dsp:cNvSpPr/>
      </dsp:nvSpPr>
      <dsp:spPr>
        <a:xfrm>
          <a:off x="6060489" y="646985"/>
          <a:ext cx="2161877" cy="129712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16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Coding</a:t>
          </a:r>
          <a:endParaRPr lang="en-GB" sz="3000" kern="1200" dirty="0"/>
        </a:p>
      </dsp:txBody>
      <dsp:txXfrm>
        <a:off x="6098481" y="684977"/>
        <a:ext cx="2085893" cy="1221142"/>
      </dsp:txXfrm>
    </dsp:sp>
    <dsp:sp modelId="{DDA62FF3-D495-46B5-B4C9-B6908EF28054}">
      <dsp:nvSpPr>
        <dsp:cNvPr id="0" name=""/>
        <dsp:cNvSpPr/>
      </dsp:nvSpPr>
      <dsp:spPr>
        <a:xfrm rot="5400000">
          <a:off x="6912269" y="2095443"/>
          <a:ext cx="458317" cy="5361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14999"/>
            <a:lumOff val="204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 rot="-5400000">
        <a:off x="6980585" y="2134357"/>
        <a:ext cx="321687" cy="320822"/>
      </dsp:txXfrm>
    </dsp:sp>
    <dsp:sp modelId="{2025CAF0-A2E1-4BED-81AC-74BEE61EF84B}">
      <dsp:nvSpPr>
        <dsp:cNvPr id="0" name=""/>
        <dsp:cNvSpPr/>
      </dsp:nvSpPr>
      <dsp:spPr>
        <a:xfrm>
          <a:off x="6060489" y="2808862"/>
          <a:ext cx="2161877" cy="129712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24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DSD Matrix</a:t>
          </a:r>
          <a:endParaRPr lang="en-GB" sz="3000" kern="1200" dirty="0"/>
        </a:p>
      </dsp:txBody>
      <dsp:txXfrm>
        <a:off x="6098481" y="2846854"/>
        <a:ext cx="2085893" cy="1221142"/>
      </dsp:txXfrm>
    </dsp:sp>
    <dsp:sp modelId="{80CAC819-094B-4B84-A13D-6E85D807F864}">
      <dsp:nvSpPr>
        <dsp:cNvPr id="0" name=""/>
        <dsp:cNvSpPr/>
      </dsp:nvSpPr>
      <dsp:spPr>
        <a:xfrm rot="10800000">
          <a:off x="5411926" y="3189353"/>
          <a:ext cx="458317" cy="5361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22499"/>
            <a:lumOff val="3064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 rot="10800000">
        <a:off x="5549421" y="3296582"/>
        <a:ext cx="320822" cy="321687"/>
      </dsp:txXfrm>
    </dsp:sp>
    <dsp:sp modelId="{A81C1261-1816-4382-9817-2562CEEB4EDB}">
      <dsp:nvSpPr>
        <dsp:cNvPr id="0" name=""/>
        <dsp:cNvSpPr/>
      </dsp:nvSpPr>
      <dsp:spPr>
        <a:xfrm>
          <a:off x="3033861" y="2808862"/>
          <a:ext cx="2161877" cy="1297126"/>
        </a:xfrm>
        <a:prstGeom prst="roundRect">
          <a:avLst>
            <a:gd name="adj" fmla="val 10000"/>
          </a:avLst>
        </a:prstGeom>
        <a:solidFill>
          <a:srgbClr val="C00000">
            <a:alpha val="58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Optimising</a:t>
          </a:r>
          <a:endParaRPr lang="en-GB" sz="3000" kern="1200" dirty="0"/>
        </a:p>
      </dsp:txBody>
      <dsp:txXfrm>
        <a:off x="3071853" y="2846854"/>
        <a:ext cx="2085893" cy="1221142"/>
      </dsp:txXfrm>
    </dsp:sp>
    <dsp:sp modelId="{628E4A23-F8DB-4968-A605-354F7532C32C}">
      <dsp:nvSpPr>
        <dsp:cNvPr id="0" name=""/>
        <dsp:cNvSpPr/>
      </dsp:nvSpPr>
      <dsp:spPr>
        <a:xfrm rot="10800000">
          <a:off x="2385298" y="3189353"/>
          <a:ext cx="458317" cy="5361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29999"/>
            <a:lumOff val="4085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 rot="10800000">
        <a:off x="2522793" y="3296582"/>
        <a:ext cx="320822" cy="321687"/>
      </dsp:txXfrm>
    </dsp:sp>
    <dsp:sp modelId="{8BEA398D-F594-485C-887D-BBDDF57011A8}">
      <dsp:nvSpPr>
        <dsp:cNvPr id="0" name=""/>
        <dsp:cNvSpPr/>
      </dsp:nvSpPr>
      <dsp:spPr>
        <a:xfrm>
          <a:off x="7233" y="2808862"/>
          <a:ext cx="2161877" cy="129712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Publishing Artefacts</a:t>
          </a:r>
          <a:endParaRPr lang="en-GB" sz="3000" kern="1200" dirty="0"/>
        </a:p>
      </dsp:txBody>
      <dsp:txXfrm>
        <a:off x="45225" y="2846854"/>
        <a:ext cx="2085893" cy="122114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5A9926-553E-41F0-9365-C611FB4D38BD}">
      <dsp:nvSpPr>
        <dsp:cNvPr id="0" name=""/>
        <dsp:cNvSpPr/>
      </dsp:nvSpPr>
      <dsp:spPr>
        <a:xfrm>
          <a:off x="7233" y="646985"/>
          <a:ext cx="2161877" cy="129712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Exchange Needs</a:t>
          </a:r>
          <a:endParaRPr lang="en-GB" sz="3000" kern="1200" dirty="0"/>
        </a:p>
      </dsp:txBody>
      <dsp:txXfrm>
        <a:off x="45225" y="684977"/>
        <a:ext cx="2085893" cy="1221142"/>
      </dsp:txXfrm>
    </dsp:sp>
    <dsp:sp modelId="{6C49412E-9E34-4C26-B3E2-48DDFE184F42}">
      <dsp:nvSpPr>
        <dsp:cNvPr id="0" name=""/>
        <dsp:cNvSpPr/>
      </dsp:nvSpPr>
      <dsp:spPr>
        <a:xfrm>
          <a:off x="2359355" y="1027476"/>
          <a:ext cx="458317" cy="5361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>
        <a:off x="2359355" y="1134705"/>
        <a:ext cx="320822" cy="321687"/>
      </dsp:txXfrm>
    </dsp:sp>
    <dsp:sp modelId="{19B651F8-0F14-450E-BC7F-7DF418782837}">
      <dsp:nvSpPr>
        <dsp:cNvPr id="0" name=""/>
        <dsp:cNvSpPr/>
      </dsp:nvSpPr>
      <dsp:spPr>
        <a:xfrm>
          <a:off x="3033861" y="646985"/>
          <a:ext cx="2161877" cy="129712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8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Concept Scheme</a:t>
          </a:r>
          <a:endParaRPr lang="en-GB" sz="3000" kern="1200" dirty="0"/>
        </a:p>
      </dsp:txBody>
      <dsp:txXfrm>
        <a:off x="3071853" y="684977"/>
        <a:ext cx="2085893" cy="1221142"/>
      </dsp:txXfrm>
    </dsp:sp>
    <dsp:sp modelId="{428A2200-A0D1-4716-BBD2-59228472212B}">
      <dsp:nvSpPr>
        <dsp:cNvPr id="0" name=""/>
        <dsp:cNvSpPr/>
      </dsp:nvSpPr>
      <dsp:spPr>
        <a:xfrm>
          <a:off x="5385983" y="1027476"/>
          <a:ext cx="458317" cy="5361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7500"/>
            <a:lumOff val="1021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>
        <a:off x="5385983" y="1134705"/>
        <a:ext cx="320822" cy="321687"/>
      </dsp:txXfrm>
    </dsp:sp>
    <dsp:sp modelId="{3B2FEE63-9D24-4153-AC77-C85D68F8C48A}">
      <dsp:nvSpPr>
        <dsp:cNvPr id="0" name=""/>
        <dsp:cNvSpPr/>
      </dsp:nvSpPr>
      <dsp:spPr>
        <a:xfrm>
          <a:off x="6060489" y="646985"/>
          <a:ext cx="2161877" cy="129712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16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Coding</a:t>
          </a:r>
          <a:endParaRPr lang="en-GB" sz="3000" kern="1200" dirty="0"/>
        </a:p>
      </dsp:txBody>
      <dsp:txXfrm>
        <a:off x="6098481" y="684977"/>
        <a:ext cx="2085893" cy="1221142"/>
      </dsp:txXfrm>
    </dsp:sp>
    <dsp:sp modelId="{DDA62FF3-D495-46B5-B4C9-B6908EF28054}">
      <dsp:nvSpPr>
        <dsp:cNvPr id="0" name=""/>
        <dsp:cNvSpPr/>
      </dsp:nvSpPr>
      <dsp:spPr>
        <a:xfrm rot="5400000">
          <a:off x="6912269" y="2095443"/>
          <a:ext cx="458317" cy="5361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14999"/>
            <a:lumOff val="204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 rot="-5400000">
        <a:off x="6980585" y="2134357"/>
        <a:ext cx="321687" cy="320822"/>
      </dsp:txXfrm>
    </dsp:sp>
    <dsp:sp modelId="{2025CAF0-A2E1-4BED-81AC-74BEE61EF84B}">
      <dsp:nvSpPr>
        <dsp:cNvPr id="0" name=""/>
        <dsp:cNvSpPr/>
      </dsp:nvSpPr>
      <dsp:spPr>
        <a:xfrm>
          <a:off x="6060489" y="2808862"/>
          <a:ext cx="2161877" cy="129712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24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DSD Matrix</a:t>
          </a:r>
          <a:endParaRPr lang="en-GB" sz="3000" kern="1200" dirty="0"/>
        </a:p>
      </dsp:txBody>
      <dsp:txXfrm>
        <a:off x="6098481" y="2846854"/>
        <a:ext cx="2085893" cy="1221142"/>
      </dsp:txXfrm>
    </dsp:sp>
    <dsp:sp modelId="{80CAC819-094B-4B84-A13D-6E85D807F864}">
      <dsp:nvSpPr>
        <dsp:cNvPr id="0" name=""/>
        <dsp:cNvSpPr/>
      </dsp:nvSpPr>
      <dsp:spPr>
        <a:xfrm rot="10800000">
          <a:off x="5411926" y="3189353"/>
          <a:ext cx="458317" cy="5361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22499"/>
            <a:lumOff val="3064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 rot="10800000">
        <a:off x="5549421" y="3296582"/>
        <a:ext cx="320822" cy="321687"/>
      </dsp:txXfrm>
    </dsp:sp>
    <dsp:sp modelId="{A81C1261-1816-4382-9817-2562CEEB4EDB}">
      <dsp:nvSpPr>
        <dsp:cNvPr id="0" name=""/>
        <dsp:cNvSpPr/>
      </dsp:nvSpPr>
      <dsp:spPr>
        <a:xfrm>
          <a:off x="3033861" y="2808862"/>
          <a:ext cx="2161877" cy="129712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32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Optimising</a:t>
          </a:r>
          <a:endParaRPr lang="en-GB" sz="3000" kern="1200" dirty="0"/>
        </a:p>
      </dsp:txBody>
      <dsp:txXfrm>
        <a:off x="3071853" y="2846854"/>
        <a:ext cx="2085893" cy="1221142"/>
      </dsp:txXfrm>
    </dsp:sp>
    <dsp:sp modelId="{628E4A23-F8DB-4968-A605-354F7532C32C}">
      <dsp:nvSpPr>
        <dsp:cNvPr id="0" name=""/>
        <dsp:cNvSpPr/>
      </dsp:nvSpPr>
      <dsp:spPr>
        <a:xfrm rot="10800000">
          <a:off x="2385298" y="3189353"/>
          <a:ext cx="458317" cy="5361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29999"/>
            <a:lumOff val="4085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 rot="10800000">
        <a:off x="2522793" y="3296582"/>
        <a:ext cx="320822" cy="321687"/>
      </dsp:txXfrm>
    </dsp:sp>
    <dsp:sp modelId="{8BEA398D-F594-485C-887D-BBDDF57011A8}">
      <dsp:nvSpPr>
        <dsp:cNvPr id="0" name=""/>
        <dsp:cNvSpPr/>
      </dsp:nvSpPr>
      <dsp:spPr>
        <a:xfrm>
          <a:off x="7233" y="2808862"/>
          <a:ext cx="2161877" cy="1297126"/>
        </a:xfrm>
        <a:prstGeom prst="roundRect">
          <a:avLst>
            <a:gd name="adj" fmla="val 10000"/>
          </a:avLst>
        </a:prstGeom>
        <a:solidFill>
          <a:srgbClr val="C0000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Publishing Artefacts</a:t>
          </a:r>
          <a:endParaRPr lang="en-GB" sz="3000" kern="1200" dirty="0"/>
        </a:p>
      </dsp:txBody>
      <dsp:txXfrm>
        <a:off x="45225" y="2846854"/>
        <a:ext cx="2085893" cy="122114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5A9926-553E-41F0-9365-C611FB4D38BD}">
      <dsp:nvSpPr>
        <dsp:cNvPr id="0" name=""/>
        <dsp:cNvSpPr/>
      </dsp:nvSpPr>
      <dsp:spPr>
        <a:xfrm>
          <a:off x="7233" y="646985"/>
          <a:ext cx="2161877" cy="129712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Exchange Needs</a:t>
          </a:r>
          <a:endParaRPr lang="en-GB" sz="3000" kern="1200" dirty="0"/>
        </a:p>
      </dsp:txBody>
      <dsp:txXfrm>
        <a:off x="45225" y="684977"/>
        <a:ext cx="2085893" cy="1221142"/>
      </dsp:txXfrm>
    </dsp:sp>
    <dsp:sp modelId="{6C49412E-9E34-4C26-B3E2-48DDFE184F42}">
      <dsp:nvSpPr>
        <dsp:cNvPr id="0" name=""/>
        <dsp:cNvSpPr/>
      </dsp:nvSpPr>
      <dsp:spPr>
        <a:xfrm>
          <a:off x="2359355" y="1027476"/>
          <a:ext cx="458317" cy="5361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>
        <a:off x="2359355" y="1134705"/>
        <a:ext cx="320822" cy="321687"/>
      </dsp:txXfrm>
    </dsp:sp>
    <dsp:sp modelId="{19B651F8-0F14-450E-BC7F-7DF418782837}">
      <dsp:nvSpPr>
        <dsp:cNvPr id="0" name=""/>
        <dsp:cNvSpPr/>
      </dsp:nvSpPr>
      <dsp:spPr>
        <a:xfrm>
          <a:off x="3033861" y="646985"/>
          <a:ext cx="2161877" cy="129712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8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Concept Scheme</a:t>
          </a:r>
          <a:endParaRPr lang="en-GB" sz="3000" kern="1200" dirty="0"/>
        </a:p>
      </dsp:txBody>
      <dsp:txXfrm>
        <a:off x="3071853" y="684977"/>
        <a:ext cx="2085893" cy="1221142"/>
      </dsp:txXfrm>
    </dsp:sp>
    <dsp:sp modelId="{428A2200-A0D1-4716-BBD2-59228472212B}">
      <dsp:nvSpPr>
        <dsp:cNvPr id="0" name=""/>
        <dsp:cNvSpPr/>
      </dsp:nvSpPr>
      <dsp:spPr>
        <a:xfrm>
          <a:off x="5385983" y="1027476"/>
          <a:ext cx="458317" cy="5361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7500"/>
            <a:lumOff val="1021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>
        <a:off x="5385983" y="1134705"/>
        <a:ext cx="320822" cy="321687"/>
      </dsp:txXfrm>
    </dsp:sp>
    <dsp:sp modelId="{3B2FEE63-9D24-4153-AC77-C85D68F8C48A}">
      <dsp:nvSpPr>
        <dsp:cNvPr id="0" name=""/>
        <dsp:cNvSpPr/>
      </dsp:nvSpPr>
      <dsp:spPr>
        <a:xfrm>
          <a:off x="6060489" y="646985"/>
          <a:ext cx="2161877" cy="129712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16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Coding</a:t>
          </a:r>
          <a:endParaRPr lang="en-GB" sz="3000" kern="1200" dirty="0"/>
        </a:p>
      </dsp:txBody>
      <dsp:txXfrm>
        <a:off x="6098481" y="684977"/>
        <a:ext cx="2085893" cy="1221142"/>
      </dsp:txXfrm>
    </dsp:sp>
    <dsp:sp modelId="{DDA62FF3-D495-46B5-B4C9-B6908EF28054}">
      <dsp:nvSpPr>
        <dsp:cNvPr id="0" name=""/>
        <dsp:cNvSpPr/>
      </dsp:nvSpPr>
      <dsp:spPr>
        <a:xfrm rot="5400000">
          <a:off x="6912269" y="2095443"/>
          <a:ext cx="458317" cy="5361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14999"/>
            <a:lumOff val="204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 rot="-5400000">
        <a:off x="6980585" y="2134357"/>
        <a:ext cx="321687" cy="320822"/>
      </dsp:txXfrm>
    </dsp:sp>
    <dsp:sp modelId="{2025CAF0-A2E1-4BED-81AC-74BEE61EF84B}">
      <dsp:nvSpPr>
        <dsp:cNvPr id="0" name=""/>
        <dsp:cNvSpPr/>
      </dsp:nvSpPr>
      <dsp:spPr>
        <a:xfrm>
          <a:off x="6060489" y="2808862"/>
          <a:ext cx="2161877" cy="129712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24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DSD Matrix</a:t>
          </a:r>
          <a:endParaRPr lang="en-GB" sz="3000" kern="1200" dirty="0"/>
        </a:p>
      </dsp:txBody>
      <dsp:txXfrm>
        <a:off x="6098481" y="2846854"/>
        <a:ext cx="2085893" cy="1221142"/>
      </dsp:txXfrm>
    </dsp:sp>
    <dsp:sp modelId="{80CAC819-094B-4B84-A13D-6E85D807F864}">
      <dsp:nvSpPr>
        <dsp:cNvPr id="0" name=""/>
        <dsp:cNvSpPr/>
      </dsp:nvSpPr>
      <dsp:spPr>
        <a:xfrm rot="10800000">
          <a:off x="5411926" y="3189353"/>
          <a:ext cx="458317" cy="5361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22499"/>
            <a:lumOff val="3064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 rot="10800000">
        <a:off x="5549421" y="3296582"/>
        <a:ext cx="320822" cy="321687"/>
      </dsp:txXfrm>
    </dsp:sp>
    <dsp:sp modelId="{A81C1261-1816-4382-9817-2562CEEB4EDB}">
      <dsp:nvSpPr>
        <dsp:cNvPr id="0" name=""/>
        <dsp:cNvSpPr/>
      </dsp:nvSpPr>
      <dsp:spPr>
        <a:xfrm>
          <a:off x="3033861" y="2808862"/>
          <a:ext cx="2161877" cy="129712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32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Optimising</a:t>
          </a:r>
          <a:endParaRPr lang="en-GB" sz="3000" kern="1200" dirty="0"/>
        </a:p>
      </dsp:txBody>
      <dsp:txXfrm>
        <a:off x="3071853" y="2846854"/>
        <a:ext cx="2085893" cy="1221142"/>
      </dsp:txXfrm>
    </dsp:sp>
    <dsp:sp modelId="{628E4A23-F8DB-4968-A605-354F7532C32C}">
      <dsp:nvSpPr>
        <dsp:cNvPr id="0" name=""/>
        <dsp:cNvSpPr/>
      </dsp:nvSpPr>
      <dsp:spPr>
        <a:xfrm rot="10800000">
          <a:off x="2385298" y="3189353"/>
          <a:ext cx="458317" cy="5361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29999"/>
            <a:lumOff val="4085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 rot="10800000">
        <a:off x="2522793" y="3296582"/>
        <a:ext cx="320822" cy="321687"/>
      </dsp:txXfrm>
    </dsp:sp>
    <dsp:sp modelId="{8BEA398D-F594-485C-887D-BBDDF57011A8}">
      <dsp:nvSpPr>
        <dsp:cNvPr id="0" name=""/>
        <dsp:cNvSpPr/>
      </dsp:nvSpPr>
      <dsp:spPr>
        <a:xfrm>
          <a:off x="7233" y="2808862"/>
          <a:ext cx="2161877" cy="129712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Publishing Artefacts</a:t>
          </a:r>
          <a:endParaRPr lang="en-GB" sz="3000" kern="1200" dirty="0"/>
        </a:p>
      </dsp:txBody>
      <dsp:txXfrm>
        <a:off x="45225" y="2846854"/>
        <a:ext cx="2085893" cy="12211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1464" cy="4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00" tIns="47350" rIns="94700" bIns="47350" numCol="1" anchor="t" anchorCtr="0" compatLnSpc="1">
            <a:prstTxWarp prst="textNoShape">
              <a:avLst/>
            </a:prstTxWarp>
          </a:bodyPr>
          <a:lstStyle>
            <a:lvl1pPr algn="l" defTabSz="947113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5335" y="0"/>
            <a:ext cx="2911464" cy="4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00" tIns="47350" rIns="94700" bIns="47350" numCol="1" anchor="t" anchorCtr="0" compatLnSpc="1">
            <a:prstTxWarp prst="textNoShape">
              <a:avLst/>
            </a:prstTxWarp>
          </a:bodyPr>
          <a:lstStyle>
            <a:lvl1pPr algn="r" defTabSz="947113">
              <a:defRPr sz="1200"/>
            </a:lvl1pPr>
          </a:lstStyle>
          <a:p>
            <a:pPr>
              <a:defRPr/>
            </a:pPr>
            <a:fld id="{777E777E-6878-41AB-B8A2-C7E9528AF442}" type="datetimeFigureOut">
              <a:rPr lang="it-IT"/>
              <a:pPr>
                <a:defRPr/>
              </a:pPr>
              <a:t>25/09/2015</a:t>
            </a:fld>
            <a:endParaRPr lang="it-IT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61446"/>
            <a:ext cx="2911464" cy="4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00" tIns="47350" rIns="94700" bIns="47350" numCol="1" anchor="b" anchorCtr="0" compatLnSpc="1">
            <a:prstTxWarp prst="textNoShape">
              <a:avLst/>
            </a:prstTxWarp>
          </a:bodyPr>
          <a:lstStyle>
            <a:lvl1pPr algn="l" defTabSz="947113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5335" y="9361446"/>
            <a:ext cx="2911464" cy="4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00" tIns="47350" rIns="94700" bIns="47350" numCol="1" anchor="b" anchorCtr="0" compatLnSpc="1">
            <a:prstTxWarp prst="textNoShape">
              <a:avLst/>
            </a:prstTxWarp>
          </a:bodyPr>
          <a:lstStyle>
            <a:lvl1pPr algn="r" defTabSz="947113">
              <a:defRPr sz="1200"/>
            </a:lvl1pPr>
          </a:lstStyle>
          <a:p>
            <a:pPr>
              <a:defRPr/>
            </a:pPr>
            <a:fld id="{720B0134-C960-466B-9F5C-864B2599066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6673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1464" cy="4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00" tIns="47350" rIns="94700" bIns="47350" numCol="1" anchor="t" anchorCtr="0" compatLnSpc="1">
            <a:prstTxWarp prst="textNoShape">
              <a:avLst/>
            </a:prstTxWarp>
          </a:bodyPr>
          <a:lstStyle>
            <a:lvl1pPr algn="l" defTabSz="947113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5335" y="0"/>
            <a:ext cx="2911464" cy="4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00" tIns="47350" rIns="94700" bIns="47350" numCol="1" anchor="t" anchorCtr="0" compatLnSpc="1">
            <a:prstTxWarp prst="textNoShape">
              <a:avLst/>
            </a:prstTxWarp>
          </a:bodyPr>
          <a:lstStyle>
            <a:lvl1pPr algn="r" defTabSz="947113">
              <a:defRPr sz="1200"/>
            </a:lvl1pPr>
          </a:lstStyle>
          <a:p>
            <a:pPr>
              <a:defRPr/>
            </a:pPr>
            <a:fld id="{6D2C1698-A478-47CC-B1DE-FD53443CA6C0}" type="datetimeFigureOut">
              <a:rPr lang="it-IT"/>
              <a:pPr>
                <a:defRPr/>
              </a:pPr>
              <a:t>25/09/2015</a:t>
            </a:fld>
            <a:endParaRPr lang="it-IT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96938" y="739775"/>
            <a:ext cx="4924425" cy="36941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1530" y="4680723"/>
            <a:ext cx="5375241" cy="4434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00" tIns="47350" rIns="94700" bIns="473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61446"/>
            <a:ext cx="2911464" cy="4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00" tIns="47350" rIns="94700" bIns="47350" numCol="1" anchor="b" anchorCtr="0" compatLnSpc="1">
            <a:prstTxWarp prst="textNoShape">
              <a:avLst/>
            </a:prstTxWarp>
          </a:bodyPr>
          <a:lstStyle>
            <a:lvl1pPr algn="l" defTabSz="947113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5335" y="9361446"/>
            <a:ext cx="2911464" cy="4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00" tIns="47350" rIns="94700" bIns="47350" numCol="1" anchor="b" anchorCtr="0" compatLnSpc="1">
            <a:prstTxWarp prst="textNoShape">
              <a:avLst/>
            </a:prstTxWarp>
          </a:bodyPr>
          <a:lstStyle>
            <a:lvl1pPr algn="r" defTabSz="947113">
              <a:defRPr sz="1200"/>
            </a:lvl1pPr>
          </a:lstStyle>
          <a:p>
            <a:pPr>
              <a:defRPr/>
            </a:pPr>
            <a:fld id="{B93DFA7C-FA75-47A8-995E-F9974918A42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05308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96938" y="739775"/>
            <a:ext cx="4924425" cy="36941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34B863-424F-46C3-9AC6-4F1071016737}" type="slidenum">
              <a:rPr lang="en-GB" smtClean="0"/>
              <a:pPr>
                <a:defRPr/>
              </a:pPr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09979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97326C-9136-43BD-B7FC-10DBEE6C0A5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 smtClean="0"/>
              <a:t>SDMX Global Conference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D3C06-AB64-465D-9B2A-624221E86B9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lum bright="76000" contrast="-64000"/>
          </a:blip>
          <a:srcRect/>
          <a:stretch>
            <a:fillRect/>
          </a:stretch>
        </p:blipFill>
        <p:spPr bwMode="auto">
          <a:xfrm>
            <a:off x="1835150" y="1557338"/>
            <a:ext cx="5513388" cy="365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411413" y="274638"/>
            <a:ext cx="6275387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268413"/>
            <a:ext cx="8229600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 smtClean="0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6C7E82"/>
                </a:solidFill>
              </a:defRPr>
            </a:lvl1pPr>
          </a:lstStyle>
          <a:p>
            <a:pPr>
              <a:defRPr/>
            </a:pPr>
            <a:fld id="{5406D723-B6BE-469C-9D10-EBF52FC9BB4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6C7E82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37288"/>
            <a:ext cx="324008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6C7E82"/>
                </a:solidFill>
              </a:defRPr>
            </a:lvl1pPr>
          </a:lstStyle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8313" y="260350"/>
            <a:ext cx="1639887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7" name="Line 9"/>
          <p:cNvSpPr>
            <a:spLocks noChangeShapeType="1"/>
          </p:cNvSpPr>
          <p:nvPr/>
        </p:nvSpPr>
        <p:spPr bwMode="auto">
          <a:xfrm>
            <a:off x="468313" y="6237288"/>
            <a:ext cx="8207375" cy="0"/>
          </a:xfrm>
          <a:prstGeom prst="line">
            <a:avLst/>
          </a:prstGeom>
          <a:noFill/>
          <a:ln w="19050">
            <a:solidFill>
              <a:srgbClr val="6C7E82"/>
            </a:solidFill>
            <a:round/>
            <a:headEnd/>
            <a:tailEnd/>
          </a:ln>
          <a:effectLst/>
        </p:spPr>
        <p:txBody>
          <a:bodyPr/>
          <a:lstStyle/>
          <a:p>
            <a:pPr algn="l">
              <a:defRPr/>
            </a:pPr>
            <a:endParaRPr lang="en-US"/>
          </a:p>
        </p:txBody>
      </p:sp>
      <p:sp>
        <p:nvSpPr>
          <p:cNvPr id="22538" name="Line 10"/>
          <p:cNvSpPr>
            <a:spLocks noChangeShapeType="1"/>
          </p:cNvSpPr>
          <p:nvPr/>
        </p:nvSpPr>
        <p:spPr bwMode="auto">
          <a:xfrm>
            <a:off x="468313" y="981075"/>
            <a:ext cx="8207375" cy="0"/>
          </a:xfrm>
          <a:prstGeom prst="line">
            <a:avLst/>
          </a:prstGeom>
          <a:noFill/>
          <a:ln w="15875">
            <a:solidFill>
              <a:srgbClr val="6C7E82"/>
            </a:solidFill>
            <a:round/>
            <a:headEnd/>
            <a:tailEnd/>
          </a:ln>
          <a:effectLst/>
        </p:spPr>
        <p:txBody>
          <a:bodyPr/>
          <a:lstStyle/>
          <a:p>
            <a:pPr algn="l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6" r:id="rId2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sdmx.org/wp-content/uploads/Modelling-domain-SDMX-discussion-paper-v1-201503.pdf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515095" y="1268759"/>
            <a:ext cx="814140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GB" sz="3200" dirty="0" smtClean="0">
                <a:solidFill>
                  <a:schemeClr val="accent5">
                    <a:lumMod val="25000"/>
                  </a:schemeClr>
                </a:solidFill>
              </a:rPr>
              <a:t>Modelling a statistical domain 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515094" y="3717032"/>
            <a:ext cx="8141405" cy="198515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2000" i="1" dirty="0" smtClean="0">
                <a:solidFill>
                  <a:schemeClr val="accent2"/>
                </a:solidFill>
                <a:latin typeface="Times New Roman" pitchFamily="18" charset="0"/>
              </a:rPr>
              <a:t>Marco Pellegrino, Daniel </a:t>
            </a:r>
            <a:r>
              <a:rPr lang="en-GB" sz="2000" i="1" dirty="0" err="1" smtClean="0">
                <a:solidFill>
                  <a:schemeClr val="accent2"/>
                </a:solidFill>
                <a:latin typeface="Times New Roman" pitchFamily="18" charset="0"/>
              </a:rPr>
              <a:t>Suranyi</a:t>
            </a:r>
            <a:endParaRPr lang="en-GB" sz="2000" i="1" dirty="0" smtClean="0">
              <a:solidFill>
                <a:schemeClr val="accent2"/>
              </a:solidFill>
              <a:latin typeface="Times New Roman" pitchFamily="18" charset="0"/>
            </a:endParaRPr>
          </a:p>
          <a:p>
            <a:pPr algn="l">
              <a:spcBef>
                <a:spcPct val="50000"/>
              </a:spcBef>
            </a:pPr>
            <a:endParaRPr lang="en-GB" sz="2000" i="1" dirty="0">
              <a:solidFill>
                <a:schemeClr val="accent2"/>
              </a:solidFill>
              <a:latin typeface="Times New Roman" pitchFamily="18" charset="0"/>
            </a:endParaRPr>
          </a:p>
          <a:p>
            <a:pPr algn="l">
              <a:spcBef>
                <a:spcPct val="50000"/>
              </a:spcBef>
            </a:pPr>
            <a:r>
              <a:rPr lang="en-GB" i="1" dirty="0" smtClean="0">
                <a:solidFill>
                  <a:schemeClr val="accent2"/>
                </a:solidFill>
                <a:latin typeface="Times New Roman" pitchFamily="18" charset="0"/>
              </a:rPr>
              <a:t>Guideline document available </a:t>
            </a:r>
            <a:r>
              <a:rPr lang="en-GB" i="1" dirty="0">
                <a:solidFill>
                  <a:schemeClr val="accent2"/>
                </a:solidFill>
                <a:latin typeface="Times New Roman" pitchFamily="18" charset="0"/>
              </a:rPr>
              <a:t>here</a:t>
            </a:r>
            <a:r>
              <a:rPr lang="en-GB" i="1" dirty="0" smtClean="0">
                <a:solidFill>
                  <a:schemeClr val="accent2"/>
                </a:solidFill>
                <a:latin typeface="Times New Roman" pitchFamily="18" charset="0"/>
              </a:rPr>
              <a:t>:</a:t>
            </a:r>
            <a:br>
              <a:rPr lang="en-GB" i="1" dirty="0" smtClean="0">
                <a:solidFill>
                  <a:schemeClr val="accent2"/>
                </a:solidFill>
                <a:latin typeface="Times New Roman" pitchFamily="18" charset="0"/>
              </a:rPr>
            </a:br>
            <a:r>
              <a:rPr lang="en-GB" sz="1600" i="1" dirty="0" smtClean="0">
                <a:solidFill>
                  <a:schemeClr val="accent2"/>
                </a:solidFill>
                <a:latin typeface="Times New Roman" pitchFamily="18" charset="0"/>
                <a:hlinkClick r:id="rId2"/>
              </a:rPr>
              <a:t>http</a:t>
            </a:r>
            <a:r>
              <a:rPr lang="en-GB" sz="1600" i="1" dirty="0">
                <a:solidFill>
                  <a:schemeClr val="accent2"/>
                </a:solidFill>
                <a:latin typeface="Times New Roman" pitchFamily="18" charset="0"/>
                <a:hlinkClick r:id="rId2"/>
              </a:rPr>
              <a:t>://</a:t>
            </a:r>
            <a:r>
              <a:rPr lang="en-GB" sz="1600" i="1" dirty="0" smtClean="0">
                <a:solidFill>
                  <a:schemeClr val="accent2"/>
                </a:solidFill>
                <a:latin typeface="Times New Roman" pitchFamily="18" charset="0"/>
                <a:hlinkClick r:id="rId2"/>
              </a:rPr>
              <a:t>sdmx.org/wp-content/uploads/Modelling-domain-SDMX-discussion-paper-v1-201503.pdf</a:t>
            </a:r>
            <a:endParaRPr lang="en-GB" sz="1600" i="1" dirty="0" smtClean="0">
              <a:solidFill>
                <a:schemeClr val="accent2"/>
              </a:solidFill>
              <a:latin typeface="Times New Roman" pitchFamily="18" charset="0"/>
            </a:endParaRPr>
          </a:p>
          <a:p>
            <a:pPr algn="l">
              <a:spcBef>
                <a:spcPct val="50000"/>
              </a:spcBef>
            </a:pPr>
            <a:r>
              <a:rPr lang="en-GB" i="1" dirty="0" err="1" smtClean="0">
                <a:solidFill>
                  <a:schemeClr val="accent2"/>
                </a:solidFill>
                <a:latin typeface="Times New Roman" pitchFamily="18" charset="0"/>
              </a:rPr>
              <a:t>S.Airo</a:t>
            </a:r>
            <a:r>
              <a:rPr lang="en-GB" i="1" dirty="0" smtClean="0">
                <a:solidFill>
                  <a:schemeClr val="accent2"/>
                </a:solidFill>
                <a:latin typeface="Times New Roman" pitchFamily="18" charset="0"/>
              </a:rPr>
              <a:t>, </a:t>
            </a:r>
            <a:r>
              <a:rPr lang="en-GB" i="1" dirty="0" err="1" smtClean="0">
                <a:solidFill>
                  <a:schemeClr val="accent2"/>
                </a:solidFill>
                <a:latin typeface="Times New Roman" pitchFamily="18" charset="0"/>
              </a:rPr>
              <a:t>D.Barraclough</a:t>
            </a:r>
            <a:r>
              <a:rPr lang="en-GB" i="1" dirty="0" smtClean="0">
                <a:solidFill>
                  <a:schemeClr val="accent2"/>
                </a:solidFill>
                <a:latin typeface="Times New Roman" pitchFamily="18" charset="0"/>
              </a:rPr>
              <a:t>, </a:t>
            </a:r>
            <a:r>
              <a:rPr lang="en-GB" i="1" dirty="0" err="1" smtClean="0">
                <a:solidFill>
                  <a:schemeClr val="accent2"/>
                </a:solidFill>
                <a:latin typeface="Times New Roman" pitchFamily="18" charset="0"/>
              </a:rPr>
              <a:t>D.Delcambre</a:t>
            </a:r>
            <a:r>
              <a:rPr lang="en-GB" i="1" dirty="0" smtClean="0">
                <a:solidFill>
                  <a:schemeClr val="accent2"/>
                </a:solidFill>
                <a:latin typeface="Times New Roman" pitchFamily="18" charset="0"/>
              </a:rPr>
              <a:t>, </a:t>
            </a:r>
            <a:r>
              <a:rPr lang="en-GB" i="1" dirty="0" err="1" smtClean="0">
                <a:solidFill>
                  <a:schemeClr val="accent2"/>
                </a:solidFill>
                <a:latin typeface="Times New Roman" pitchFamily="18" charset="0"/>
              </a:rPr>
              <a:t>C.Nelson</a:t>
            </a:r>
            <a:r>
              <a:rPr lang="en-GB" i="1" dirty="0" smtClean="0">
                <a:solidFill>
                  <a:schemeClr val="accent2"/>
                </a:solidFill>
                <a:latin typeface="Times New Roman" pitchFamily="18" charset="0"/>
              </a:rPr>
              <a:t>, </a:t>
            </a:r>
            <a:r>
              <a:rPr lang="en-GB" i="1" dirty="0" err="1" smtClean="0">
                <a:solidFill>
                  <a:schemeClr val="accent2"/>
                </a:solidFill>
                <a:latin typeface="Times New Roman" pitchFamily="18" charset="0"/>
              </a:rPr>
              <a:t>M.Pellegrino</a:t>
            </a:r>
            <a:r>
              <a:rPr lang="en-GB" i="1" dirty="0" smtClean="0">
                <a:solidFill>
                  <a:schemeClr val="accent2"/>
                </a:solidFill>
                <a:latin typeface="Times New Roman" pitchFamily="18" charset="0"/>
              </a:rPr>
              <a:t>, </a:t>
            </a:r>
            <a:r>
              <a:rPr lang="en-GB" i="1" dirty="0" err="1" smtClean="0">
                <a:solidFill>
                  <a:schemeClr val="accent2"/>
                </a:solidFill>
                <a:latin typeface="Times New Roman" pitchFamily="18" charset="0"/>
              </a:rPr>
              <a:t>D.Suranyi</a:t>
            </a:r>
            <a:r>
              <a:rPr lang="en-GB" i="1" dirty="0" smtClean="0">
                <a:solidFill>
                  <a:schemeClr val="accent2"/>
                </a:solidFill>
                <a:latin typeface="Times New Roman" pitchFamily="18" charset="0"/>
              </a:rPr>
              <a:t> </a:t>
            </a:r>
            <a:endParaRPr lang="en-GB" sz="2000" i="1" dirty="0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323528" y="2133336"/>
            <a:ext cx="842493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GB" b="0" dirty="0" smtClean="0">
                <a:solidFill>
                  <a:schemeClr val="accent5">
                    <a:lumMod val="25000"/>
                  </a:schemeClr>
                </a:solidFill>
              </a:rPr>
              <a:t>Step-by-step guide on designing artefacts for data exchange</a:t>
            </a:r>
          </a:p>
        </p:txBody>
      </p:sp>
    </p:spTree>
    <p:extLst>
      <p:ext uri="{BB962C8B-B14F-4D97-AF65-F5344CB8AC3E}">
        <p14:creationId xmlns:p14="http://schemas.microsoft.com/office/powerpoint/2010/main" val="421126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Daniel\AppData\Local\Microsoft\Windows\INetCache\IE\Y6OIWQP4\world-157115_640[1]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  <a14:imgEffect>
                      <a14:brightnessContrast brigh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132855"/>
            <a:ext cx="4397735" cy="436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Concept Scheme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Data flows </a:t>
            </a:r>
            <a:r>
              <a:rPr lang="en-GB" dirty="0">
                <a:sym typeface="Wingdings" panose="05000000000000000000" pitchFamily="2" charset="2"/>
              </a:rPr>
              <a:t> statistical concepts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  <p:pic>
        <p:nvPicPr>
          <p:cNvPr id="7" name="Picture 2" descr="http://ec.europa.eu/eurostat/statistics-explained/images/2/28/Eurostat_logo_RGB_6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132855"/>
            <a:ext cx="2555998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2352" y="3455335"/>
            <a:ext cx="237899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4787" y="4941168"/>
            <a:ext cx="169412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C:\Users\Daniel\AppData\Local\Microsoft\Windows\INetCache\IE\D1QJPJS1\WorldMathsDay_logo[1]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790835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Straight Arrow Connector 9"/>
          <p:cNvCxnSpPr>
            <a:stCxn id="2052" idx="3"/>
            <a:endCxn id="7" idx="1"/>
          </p:cNvCxnSpPr>
          <p:nvPr/>
        </p:nvCxnSpPr>
        <p:spPr>
          <a:xfrm flipV="1">
            <a:off x="2012504" y="2420855"/>
            <a:ext cx="1191344" cy="13224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2052" idx="3"/>
            <a:endCxn id="8" idx="1"/>
          </p:cNvCxnSpPr>
          <p:nvPr/>
        </p:nvCxnSpPr>
        <p:spPr>
          <a:xfrm>
            <a:off x="2012504" y="3743335"/>
            <a:ext cx="127984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2052" idx="3"/>
            <a:endCxn id="2050" idx="1"/>
          </p:cNvCxnSpPr>
          <p:nvPr/>
        </p:nvCxnSpPr>
        <p:spPr>
          <a:xfrm>
            <a:off x="2012504" y="3743335"/>
            <a:ext cx="1622283" cy="148583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7" idx="3"/>
          </p:cNvCxnSpPr>
          <p:nvPr/>
        </p:nvCxnSpPr>
        <p:spPr>
          <a:xfrm>
            <a:off x="5759846" y="2420855"/>
            <a:ext cx="176448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8" idx="3"/>
          </p:cNvCxnSpPr>
          <p:nvPr/>
        </p:nvCxnSpPr>
        <p:spPr>
          <a:xfrm>
            <a:off x="5671342" y="3743335"/>
            <a:ext cx="185298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2050" idx="3"/>
          </p:cNvCxnSpPr>
          <p:nvPr/>
        </p:nvCxnSpPr>
        <p:spPr>
          <a:xfrm>
            <a:off x="5328907" y="5229168"/>
            <a:ext cx="2195421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7" idx="2"/>
            <a:endCxn id="8" idx="0"/>
          </p:cNvCxnSpPr>
          <p:nvPr/>
        </p:nvCxnSpPr>
        <p:spPr>
          <a:xfrm>
            <a:off x="4481847" y="2708855"/>
            <a:ext cx="0" cy="74648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8" idx="2"/>
            <a:endCxn id="2050" idx="0"/>
          </p:cNvCxnSpPr>
          <p:nvPr/>
        </p:nvCxnSpPr>
        <p:spPr>
          <a:xfrm>
            <a:off x="4481847" y="4031335"/>
            <a:ext cx="0" cy="909833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stCxn id="2052" idx="2"/>
          </p:cNvCxnSpPr>
          <p:nvPr/>
        </p:nvCxnSpPr>
        <p:spPr>
          <a:xfrm rot="16200000" flipH="1">
            <a:off x="3659094" y="2096745"/>
            <a:ext cx="1266145" cy="6464324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123728" y="2772217"/>
            <a:ext cx="1007007" cy="584775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en-GB" sz="3200" dirty="0" smtClean="0"/>
              <a:t>ESA</a:t>
            </a:r>
            <a:endParaRPr lang="en-GB" sz="3200" dirty="0"/>
          </a:p>
        </p:txBody>
      </p:sp>
      <p:sp>
        <p:nvSpPr>
          <p:cNvPr id="25" name="TextBox 24"/>
          <p:cNvSpPr txBox="1"/>
          <p:nvPr/>
        </p:nvSpPr>
        <p:spPr>
          <a:xfrm>
            <a:off x="2112507" y="3729768"/>
            <a:ext cx="1029449" cy="584775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en-GB" sz="3200" dirty="0" smtClean="0"/>
              <a:t>SNA</a:t>
            </a:r>
            <a:endParaRPr lang="en-GB" sz="3200" dirty="0"/>
          </a:p>
        </p:txBody>
      </p:sp>
      <p:sp>
        <p:nvSpPr>
          <p:cNvPr id="27" name="TextBox 26"/>
          <p:cNvSpPr txBox="1"/>
          <p:nvPr/>
        </p:nvSpPr>
        <p:spPr>
          <a:xfrm>
            <a:off x="6345468" y="2124080"/>
            <a:ext cx="458780" cy="584775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en-GB" sz="3200" dirty="0" smtClean="0">
                <a:solidFill>
                  <a:srgbClr val="FF0000"/>
                </a:solidFill>
              </a:rPr>
              <a:t>X</a:t>
            </a:r>
            <a:endParaRPr lang="en-GB" sz="3200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940152" y="3450947"/>
            <a:ext cx="891591" cy="584775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en-GB" sz="3200" dirty="0" smtClean="0"/>
              <a:t>PGI</a:t>
            </a:r>
            <a:endParaRPr lang="en-GB" sz="3200" dirty="0"/>
          </a:p>
        </p:txBody>
      </p:sp>
      <p:sp>
        <p:nvSpPr>
          <p:cNvPr id="30" name="TextBox 29"/>
          <p:cNvSpPr txBox="1"/>
          <p:nvPr/>
        </p:nvSpPr>
        <p:spPr>
          <a:xfrm>
            <a:off x="6412696" y="4957901"/>
            <a:ext cx="458780" cy="584775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en-GB" sz="3200" dirty="0" smtClean="0">
                <a:solidFill>
                  <a:srgbClr val="FF0000"/>
                </a:solidFill>
              </a:rPr>
              <a:t>X</a:t>
            </a:r>
            <a:endParaRPr lang="en-GB" sz="3200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292080" y="5589240"/>
            <a:ext cx="1566454" cy="584775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en-GB" sz="3200" dirty="0" smtClean="0"/>
              <a:t>SDDS+</a:t>
            </a:r>
            <a:endParaRPr lang="en-GB" sz="3200" dirty="0"/>
          </a:p>
        </p:txBody>
      </p:sp>
      <p:sp>
        <p:nvSpPr>
          <p:cNvPr id="33" name="TextBox 32"/>
          <p:cNvSpPr txBox="1"/>
          <p:nvPr/>
        </p:nvSpPr>
        <p:spPr>
          <a:xfrm>
            <a:off x="4026581" y="4325034"/>
            <a:ext cx="941283" cy="40011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en-GB" sz="2000" dirty="0" smtClean="0"/>
              <a:t>TFIDC</a:t>
            </a:r>
            <a:endParaRPr lang="en-GB" sz="2000" dirty="0"/>
          </a:p>
        </p:txBody>
      </p:sp>
      <p:sp>
        <p:nvSpPr>
          <p:cNvPr id="34" name="TextBox 33"/>
          <p:cNvSpPr txBox="1"/>
          <p:nvPr/>
        </p:nvSpPr>
        <p:spPr>
          <a:xfrm>
            <a:off x="3995936" y="2884874"/>
            <a:ext cx="941283" cy="40011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en-GB" sz="2000" dirty="0" smtClean="0"/>
              <a:t>TFIDC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6505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Concept Scheme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Data flows </a:t>
            </a:r>
            <a:r>
              <a:rPr lang="en-GB" dirty="0">
                <a:sym typeface="Wingdings" panose="05000000000000000000" pitchFamily="2" charset="2"/>
              </a:rPr>
              <a:t> statistical concepts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2123728" y="2772217"/>
            <a:ext cx="1007007" cy="584775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en-GB" sz="3200" dirty="0" smtClean="0"/>
              <a:t>ESA</a:t>
            </a:r>
            <a:endParaRPr lang="en-GB" sz="3200" dirty="0"/>
          </a:p>
        </p:txBody>
      </p:sp>
      <p:sp>
        <p:nvSpPr>
          <p:cNvPr id="25" name="TextBox 24"/>
          <p:cNvSpPr txBox="1"/>
          <p:nvPr/>
        </p:nvSpPr>
        <p:spPr>
          <a:xfrm>
            <a:off x="2112507" y="3729768"/>
            <a:ext cx="1029449" cy="584775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en-GB" sz="3200" dirty="0" smtClean="0"/>
              <a:t>SNA</a:t>
            </a:r>
            <a:endParaRPr lang="en-GB" sz="3200" dirty="0"/>
          </a:p>
        </p:txBody>
      </p:sp>
      <p:sp>
        <p:nvSpPr>
          <p:cNvPr id="28" name="TextBox 27"/>
          <p:cNvSpPr txBox="1"/>
          <p:nvPr/>
        </p:nvSpPr>
        <p:spPr>
          <a:xfrm>
            <a:off x="5940152" y="3450947"/>
            <a:ext cx="891591" cy="584775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en-GB" sz="3200" dirty="0" smtClean="0"/>
              <a:t>PGI</a:t>
            </a:r>
            <a:endParaRPr lang="en-GB" sz="3200" dirty="0"/>
          </a:p>
        </p:txBody>
      </p:sp>
      <p:sp>
        <p:nvSpPr>
          <p:cNvPr id="31" name="TextBox 30"/>
          <p:cNvSpPr txBox="1"/>
          <p:nvPr/>
        </p:nvSpPr>
        <p:spPr>
          <a:xfrm>
            <a:off x="5292080" y="5589240"/>
            <a:ext cx="1566454" cy="584775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en-GB" sz="3200" dirty="0" smtClean="0"/>
              <a:t>SDDS+</a:t>
            </a:r>
            <a:endParaRPr lang="en-GB" sz="3200" dirty="0"/>
          </a:p>
        </p:txBody>
      </p:sp>
      <p:sp>
        <p:nvSpPr>
          <p:cNvPr id="33" name="TextBox 32"/>
          <p:cNvSpPr txBox="1"/>
          <p:nvPr/>
        </p:nvSpPr>
        <p:spPr>
          <a:xfrm>
            <a:off x="4026581" y="4325034"/>
            <a:ext cx="941283" cy="40011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en-GB" sz="2000" dirty="0" smtClean="0"/>
              <a:t>TFIDC</a:t>
            </a:r>
            <a:endParaRPr lang="en-GB" sz="2000" dirty="0"/>
          </a:p>
        </p:txBody>
      </p:sp>
      <p:sp>
        <p:nvSpPr>
          <p:cNvPr id="34" name="TextBox 33"/>
          <p:cNvSpPr txBox="1"/>
          <p:nvPr/>
        </p:nvSpPr>
        <p:spPr>
          <a:xfrm>
            <a:off x="3995936" y="2884874"/>
            <a:ext cx="941283" cy="40011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en-GB" sz="2000" dirty="0" smtClean="0"/>
              <a:t>TFIDC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225310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Data flow analysis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288" y="1268413"/>
            <a:ext cx="8229600" cy="4968899"/>
          </a:xfrm>
        </p:spPr>
        <p:txBody>
          <a:bodyPr numCol="2"/>
          <a:lstStyle/>
          <a:p>
            <a:r>
              <a:rPr lang="en-GB" dirty="0" smtClean="0"/>
              <a:t>ESA / SNA</a:t>
            </a:r>
          </a:p>
          <a:p>
            <a:pPr lvl="1"/>
            <a:r>
              <a:rPr lang="en-GB" dirty="0" smtClean="0"/>
              <a:t>Main Aggregates</a:t>
            </a:r>
          </a:p>
          <a:p>
            <a:pPr lvl="1"/>
            <a:r>
              <a:rPr lang="en-GB" dirty="0" smtClean="0"/>
              <a:t>Sector Accounts</a:t>
            </a:r>
          </a:p>
          <a:p>
            <a:pPr lvl="1"/>
            <a:r>
              <a:rPr lang="en-GB" dirty="0" smtClean="0"/>
              <a:t>Supply / Use tables</a:t>
            </a:r>
          </a:p>
          <a:p>
            <a:pPr lvl="1"/>
            <a:r>
              <a:rPr lang="en-GB" dirty="0" smtClean="0"/>
              <a:t>…</a:t>
            </a:r>
          </a:p>
          <a:p>
            <a:r>
              <a:rPr lang="en-GB" dirty="0" smtClean="0"/>
              <a:t>TFIDC</a:t>
            </a:r>
          </a:p>
          <a:p>
            <a:pPr lvl="1"/>
            <a:r>
              <a:rPr lang="en-GB" dirty="0" smtClean="0"/>
              <a:t>Gross Domestic Product and main indicators</a:t>
            </a:r>
          </a:p>
          <a:p>
            <a:pPr lvl="1"/>
            <a:r>
              <a:rPr lang="en-GB" dirty="0" smtClean="0"/>
              <a:t>Sector Accounts</a:t>
            </a:r>
          </a:p>
          <a:p>
            <a:pPr lvl="1"/>
            <a:r>
              <a:rPr lang="en-GB" dirty="0" smtClean="0"/>
              <a:t>…</a:t>
            </a:r>
          </a:p>
          <a:p>
            <a:r>
              <a:rPr lang="en-GB" dirty="0" smtClean="0"/>
              <a:t>PGI</a:t>
            </a:r>
          </a:p>
          <a:p>
            <a:pPr lvl="1"/>
            <a:r>
              <a:rPr lang="en-GB" dirty="0" smtClean="0"/>
              <a:t>Real sector (incl. GDP)</a:t>
            </a:r>
          </a:p>
          <a:p>
            <a:pPr lvl="1"/>
            <a:r>
              <a:rPr lang="en-GB" dirty="0" smtClean="0"/>
              <a:t>…</a:t>
            </a:r>
          </a:p>
          <a:p>
            <a:pPr lvl="1"/>
            <a:endParaRPr lang="en-GB" dirty="0"/>
          </a:p>
          <a:p>
            <a:pPr lvl="1"/>
            <a:endParaRPr lang="en-GB" dirty="0" smtClean="0"/>
          </a:p>
          <a:p>
            <a:r>
              <a:rPr lang="en-GB" dirty="0" smtClean="0"/>
              <a:t>SDDS+</a:t>
            </a:r>
          </a:p>
          <a:p>
            <a:pPr lvl="1"/>
            <a:r>
              <a:rPr lang="en-GB" dirty="0" smtClean="0"/>
              <a:t>National Accounts</a:t>
            </a:r>
          </a:p>
          <a:p>
            <a:pPr lvl="1"/>
            <a:r>
              <a:rPr lang="en-GB" dirty="0" smtClean="0"/>
              <a:t>General Government</a:t>
            </a:r>
          </a:p>
          <a:p>
            <a:pPr lvl="1"/>
            <a:r>
              <a:rPr lang="en-GB" dirty="0" smtClean="0"/>
              <a:t>Balance of Payments</a:t>
            </a:r>
          </a:p>
          <a:p>
            <a:pPr lvl="1"/>
            <a:r>
              <a:rPr lang="en-GB" dirty="0" smtClean="0"/>
              <a:t>…</a:t>
            </a:r>
          </a:p>
          <a:p>
            <a:pPr lvl="1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97326C-9136-43BD-B7FC-10DBEE6C0A5D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659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Data flow analysis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288" y="1268413"/>
            <a:ext cx="8229600" cy="4968899"/>
          </a:xfrm>
        </p:spPr>
        <p:txBody>
          <a:bodyPr numCol="2"/>
          <a:lstStyle/>
          <a:p>
            <a:r>
              <a:rPr lang="en-GB" dirty="0" smtClean="0"/>
              <a:t>ESA / SNA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Main Aggregates</a:t>
            </a:r>
          </a:p>
          <a:p>
            <a:pPr lvl="1"/>
            <a:r>
              <a:rPr lang="en-GB" dirty="0" smtClean="0">
                <a:solidFill>
                  <a:srgbClr val="00B050"/>
                </a:solidFill>
              </a:rPr>
              <a:t>Sector Accounts</a:t>
            </a:r>
          </a:p>
          <a:p>
            <a:pPr lvl="1"/>
            <a:r>
              <a:rPr lang="en-GB" dirty="0" smtClean="0">
                <a:solidFill>
                  <a:srgbClr val="0070C0"/>
                </a:solidFill>
              </a:rPr>
              <a:t>Supply / Use tables</a:t>
            </a:r>
          </a:p>
          <a:p>
            <a:pPr lvl="1"/>
            <a:r>
              <a:rPr lang="en-GB" dirty="0" smtClean="0"/>
              <a:t>…</a:t>
            </a:r>
          </a:p>
          <a:p>
            <a:r>
              <a:rPr lang="en-GB" dirty="0" smtClean="0"/>
              <a:t>TFIDC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Gross Domestic Product and main indicators</a:t>
            </a:r>
          </a:p>
          <a:p>
            <a:pPr lvl="1"/>
            <a:r>
              <a:rPr lang="en-GB" dirty="0" smtClean="0">
                <a:solidFill>
                  <a:srgbClr val="00B050"/>
                </a:solidFill>
              </a:rPr>
              <a:t>Sector Accounts</a:t>
            </a:r>
          </a:p>
          <a:p>
            <a:pPr lvl="1"/>
            <a:r>
              <a:rPr lang="en-GB" dirty="0" smtClean="0"/>
              <a:t>…</a:t>
            </a:r>
          </a:p>
          <a:p>
            <a:r>
              <a:rPr lang="en-GB" dirty="0" smtClean="0"/>
              <a:t>PGI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Real sector (incl. GDP)</a:t>
            </a:r>
          </a:p>
          <a:p>
            <a:pPr lvl="1"/>
            <a:r>
              <a:rPr lang="en-GB" dirty="0" smtClean="0"/>
              <a:t>…</a:t>
            </a:r>
          </a:p>
          <a:p>
            <a:pPr lvl="1"/>
            <a:endParaRPr lang="en-GB" dirty="0"/>
          </a:p>
          <a:p>
            <a:pPr lvl="1"/>
            <a:endParaRPr lang="en-GB" dirty="0" smtClean="0"/>
          </a:p>
          <a:p>
            <a:r>
              <a:rPr lang="en-GB" dirty="0" smtClean="0"/>
              <a:t>SDDS+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National Accounts</a:t>
            </a:r>
          </a:p>
          <a:p>
            <a:pPr lvl="1"/>
            <a:r>
              <a:rPr lang="en-GB" dirty="0" smtClean="0">
                <a:solidFill>
                  <a:srgbClr val="00B050"/>
                </a:solidFill>
              </a:rPr>
              <a:t>General Government</a:t>
            </a:r>
          </a:p>
          <a:p>
            <a:pPr lvl="1"/>
            <a:r>
              <a:rPr lang="en-GB" dirty="0" smtClean="0">
                <a:solidFill>
                  <a:srgbClr val="D60093"/>
                </a:solidFill>
              </a:rPr>
              <a:t>Balance of Payments</a:t>
            </a:r>
          </a:p>
          <a:p>
            <a:pPr lvl="1"/>
            <a:r>
              <a:rPr lang="en-GB" dirty="0" smtClean="0"/>
              <a:t>…</a:t>
            </a:r>
          </a:p>
          <a:p>
            <a:pPr lvl="1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97326C-9136-43BD-B7FC-10DBEE6C0A5D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8700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Data flow analysis </a:t>
            </a:r>
            <a:r>
              <a:rPr lang="en-GB" dirty="0" smtClean="0">
                <a:sym typeface="Wingdings" panose="05000000000000000000" pitchFamily="2" charset="2"/>
              </a:rPr>
              <a:t> Concept Scheme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288" y="1268413"/>
            <a:ext cx="8229600" cy="4968899"/>
          </a:xfrm>
        </p:spPr>
        <p:txBody>
          <a:bodyPr numCol="2"/>
          <a:lstStyle/>
          <a:p>
            <a:r>
              <a:rPr lang="en-GB" dirty="0" smtClean="0"/>
              <a:t> 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Main Aggregates</a:t>
            </a:r>
          </a:p>
          <a:p>
            <a:pPr lvl="1"/>
            <a:r>
              <a:rPr lang="en-GB" dirty="0" smtClean="0">
                <a:solidFill>
                  <a:srgbClr val="00B050"/>
                </a:solidFill>
              </a:rPr>
              <a:t>Sector Accounts</a:t>
            </a:r>
          </a:p>
          <a:p>
            <a:pPr lvl="1"/>
            <a:r>
              <a:rPr lang="en-GB" dirty="0" smtClean="0">
                <a:solidFill>
                  <a:srgbClr val="0070C0"/>
                </a:solidFill>
              </a:rPr>
              <a:t>Supply / Use tables</a:t>
            </a:r>
          </a:p>
          <a:p>
            <a:pPr lvl="1"/>
            <a:r>
              <a:rPr lang="en-GB" dirty="0" smtClean="0"/>
              <a:t>…</a:t>
            </a:r>
          </a:p>
          <a:p>
            <a:pPr lvl="1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97326C-9136-43BD-B7FC-10DBEE6C0A5D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  <p:sp>
        <p:nvSpPr>
          <p:cNvPr id="7" name="Cloud 6"/>
          <p:cNvSpPr/>
          <p:nvPr/>
        </p:nvSpPr>
        <p:spPr>
          <a:xfrm>
            <a:off x="5796136" y="1412776"/>
            <a:ext cx="3096344" cy="2016000"/>
          </a:xfrm>
          <a:prstGeom prst="cloud">
            <a:avLst/>
          </a:prstGeom>
          <a:solidFill>
            <a:srgbClr val="FFCC99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rgbClr val="C00000"/>
                </a:solidFill>
              </a:rPr>
              <a:t>Country</a:t>
            </a:r>
          </a:p>
          <a:p>
            <a:pPr algn="ctr"/>
            <a:r>
              <a:rPr lang="en-GB" dirty="0" smtClean="0">
                <a:solidFill>
                  <a:srgbClr val="C00000"/>
                </a:solidFill>
              </a:rPr>
              <a:t>Frequency</a:t>
            </a:r>
          </a:p>
          <a:p>
            <a:pPr algn="ctr"/>
            <a:r>
              <a:rPr lang="en-GB" dirty="0" smtClean="0">
                <a:solidFill>
                  <a:srgbClr val="C00000"/>
                </a:solidFill>
              </a:rPr>
              <a:t>Transaction</a:t>
            </a:r>
          </a:p>
          <a:p>
            <a:r>
              <a:rPr lang="en-GB" dirty="0">
                <a:solidFill>
                  <a:srgbClr val="C00000"/>
                </a:solidFill>
              </a:rPr>
              <a:t>Activity</a:t>
            </a:r>
          </a:p>
          <a:p>
            <a:r>
              <a:rPr lang="en-GB" dirty="0">
                <a:solidFill>
                  <a:srgbClr val="C00000"/>
                </a:solidFill>
              </a:rPr>
              <a:t>Confidential </a:t>
            </a:r>
            <a:r>
              <a:rPr lang="en-GB" dirty="0" smtClean="0">
                <a:solidFill>
                  <a:srgbClr val="C00000"/>
                </a:solidFill>
              </a:rPr>
              <a:t>flag</a:t>
            </a:r>
            <a:endParaRPr lang="en-GB" dirty="0">
              <a:solidFill>
                <a:srgbClr val="C00000"/>
              </a:solidFill>
            </a:endParaRPr>
          </a:p>
        </p:txBody>
      </p:sp>
      <p:sp>
        <p:nvSpPr>
          <p:cNvPr id="8" name="Cloud 7"/>
          <p:cNvSpPr/>
          <p:nvPr/>
        </p:nvSpPr>
        <p:spPr>
          <a:xfrm>
            <a:off x="3400766" y="2961473"/>
            <a:ext cx="3096344" cy="2016000"/>
          </a:xfrm>
          <a:prstGeom prst="cloud">
            <a:avLst/>
          </a:prstGeom>
          <a:solidFill>
            <a:srgbClr val="CCFF99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rgbClr val="006600"/>
                </a:solidFill>
              </a:rPr>
              <a:t>Country</a:t>
            </a:r>
          </a:p>
          <a:p>
            <a:pPr algn="ctr"/>
            <a:r>
              <a:rPr lang="en-GB" dirty="0" smtClean="0">
                <a:solidFill>
                  <a:srgbClr val="006600"/>
                </a:solidFill>
              </a:rPr>
              <a:t>Frequency</a:t>
            </a:r>
          </a:p>
          <a:p>
            <a:pPr algn="ctr"/>
            <a:r>
              <a:rPr lang="en-GB" dirty="0" smtClean="0">
                <a:solidFill>
                  <a:srgbClr val="006600"/>
                </a:solidFill>
              </a:rPr>
              <a:t>Transaction</a:t>
            </a:r>
          </a:p>
          <a:p>
            <a:r>
              <a:rPr lang="en-GB" dirty="0">
                <a:solidFill>
                  <a:srgbClr val="006600"/>
                </a:solidFill>
              </a:rPr>
              <a:t>Consolidation</a:t>
            </a:r>
          </a:p>
          <a:p>
            <a:r>
              <a:rPr lang="en-GB" dirty="0">
                <a:solidFill>
                  <a:srgbClr val="006600"/>
                </a:solidFill>
              </a:rPr>
              <a:t>Confidential </a:t>
            </a:r>
            <a:r>
              <a:rPr lang="en-GB" dirty="0" smtClean="0">
                <a:solidFill>
                  <a:srgbClr val="006600"/>
                </a:solidFill>
              </a:rPr>
              <a:t>flag</a:t>
            </a:r>
            <a:endParaRPr lang="en-GB" dirty="0">
              <a:solidFill>
                <a:srgbClr val="006600"/>
              </a:solidFill>
            </a:endParaRPr>
          </a:p>
        </p:txBody>
      </p:sp>
      <p:sp>
        <p:nvSpPr>
          <p:cNvPr id="9" name="Cloud 8"/>
          <p:cNvSpPr/>
          <p:nvPr/>
        </p:nvSpPr>
        <p:spPr>
          <a:xfrm>
            <a:off x="323528" y="4077072"/>
            <a:ext cx="3096344" cy="2016224"/>
          </a:xfrm>
          <a:prstGeom prst="cloud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accent2">
                    <a:lumMod val="75000"/>
                  </a:schemeClr>
                </a:solidFill>
              </a:rPr>
              <a:t>Country</a:t>
            </a:r>
          </a:p>
          <a:p>
            <a:pPr algn="ctr"/>
            <a:r>
              <a:rPr lang="en-GB" dirty="0" smtClean="0">
                <a:solidFill>
                  <a:schemeClr val="accent2">
                    <a:lumMod val="75000"/>
                  </a:schemeClr>
                </a:solidFill>
              </a:rPr>
              <a:t>Frequency</a:t>
            </a:r>
          </a:p>
          <a:p>
            <a:pPr algn="ctr"/>
            <a:r>
              <a:rPr lang="en-GB" dirty="0" smtClean="0">
                <a:solidFill>
                  <a:schemeClr val="accent2">
                    <a:lumMod val="75000"/>
                  </a:schemeClr>
                </a:solidFill>
              </a:rPr>
              <a:t>Transaction</a:t>
            </a:r>
          </a:p>
          <a:p>
            <a:pPr algn="ctr"/>
            <a:r>
              <a:rPr lang="en-GB" dirty="0" smtClean="0">
                <a:solidFill>
                  <a:schemeClr val="accent2">
                    <a:lumMod val="75000"/>
                  </a:schemeClr>
                </a:solidFill>
              </a:rPr>
              <a:t>Product</a:t>
            </a:r>
          </a:p>
          <a:p>
            <a:pPr algn="ctr"/>
            <a:r>
              <a:rPr lang="en-GB" dirty="0" smtClean="0">
                <a:solidFill>
                  <a:schemeClr val="accent2">
                    <a:lumMod val="75000"/>
                  </a:schemeClr>
                </a:solidFill>
              </a:rPr>
              <a:t>Confidential flag</a:t>
            </a:r>
          </a:p>
        </p:txBody>
      </p:sp>
      <p:sp>
        <p:nvSpPr>
          <p:cNvPr id="10" name="Cloud 9"/>
          <p:cNvSpPr/>
          <p:nvPr/>
        </p:nvSpPr>
        <p:spPr>
          <a:xfrm>
            <a:off x="5674524" y="3856660"/>
            <a:ext cx="3491880" cy="2812700"/>
          </a:xfrm>
          <a:prstGeom prst="cloud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Country</a:t>
            </a:r>
          </a:p>
          <a:p>
            <a:pPr algn="ctr"/>
            <a:r>
              <a:rPr lang="en-GB" dirty="0" smtClean="0">
                <a:solidFill>
                  <a:schemeClr val="tx1"/>
                </a:solidFill>
              </a:rPr>
              <a:t>Frequency</a:t>
            </a:r>
          </a:p>
          <a:p>
            <a:pPr algn="ctr"/>
            <a:r>
              <a:rPr lang="en-GB" dirty="0" smtClean="0">
                <a:solidFill>
                  <a:schemeClr val="tx1"/>
                </a:solidFill>
              </a:rPr>
              <a:t>Transaction</a:t>
            </a:r>
          </a:p>
          <a:p>
            <a:pPr algn="ctr"/>
            <a:r>
              <a:rPr lang="en-GB" dirty="0" smtClean="0">
                <a:solidFill>
                  <a:srgbClr val="FF0000"/>
                </a:solidFill>
              </a:rPr>
              <a:t>Activity</a:t>
            </a:r>
          </a:p>
          <a:p>
            <a:pPr algn="ctr"/>
            <a:r>
              <a:rPr lang="en-GB" dirty="0" smtClean="0">
                <a:solidFill>
                  <a:srgbClr val="00B050"/>
                </a:solidFill>
              </a:rPr>
              <a:t>Consolidation</a:t>
            </a:r>
          </a:p>
          <a:p>
            <a:r>
              <a:rPr lang="en-GB" dirty="0" smtClean="0">
                <a:solidFill>
                  <a:srgbClr val="0033CC"/>
                </a:solidFill>
              </a:rPr>
              <a:t>Product</a:t>
            </a:r>
            <a:endParaRPr lang="en-GB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GB" dirty="0">
                <a:solidFill>
                  <a:schemeClr val="tx1"/>
                </a:solidFill>
              </a:rPr>
              <a:t>Confidential </a:t>
            </a:r>
            <a:r>
              <a:rPr lang="en-GB" dirty="0" smtClean="0">
                <a:solidFill>
                  <a:schemeClr val="tx1"/>
                </a:solidFill>
              </a:rPr>
              <a:t>flag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1" name="Horizontal Scroll 10"/>
          <p:cNvSpPr/>
          <p:nvPr/>
        </p:nvSpPr>
        <p:spPr>
          <a:xfrm>
            <a:off x="5674524" y="6093296"/>
            <a:ext cx="3347864" cy="683551"/>
          </a:xfrm>
          <a:prstGeom prst="horizontalScrol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Concept Scheme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2819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Overall process</a:t>
            </a:r>
            <a:endParaRPr lang="en-GB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27339946"/>
              </p:ext>
            </p:extLst>
          </p:nvPr>
        </p:nvGraphicFramePr>
        <p:xfrm>
          <a:off x="395288" y="1268413"/>
          <a:ext cx="8229600" cy="4752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15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488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Coding the </a:t>
            </a:r>
            <a:r>
              <a:rPr lang="en-GB" dirty="0" smtClean="0">
                <a:sym typeface="Wingdings" panose="05000000000000000000" pitchFamily="2" charset="2"/>
              </a:rPr>
              <a:t>Concept Scheme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288" y="1268413"/>
            <a:ext cx="8229600" cy="4968899"/>
          </a:xfrm>
        </p:spPr>
        <p:txBody>
          <a:bodyPr numCol="1"/>
          <a:lstStyle/>
          <a:p>
            <a:r>
              <a:rPr lang="en-GB" dirty="0" smtClean="0"/>
              <a:t> Adding code lists to the concepts</a:t>
            </a:r>
          </a:p>
          <a:p>
            <a:pPr lvl="1"/>
            <a:r>
              <a:rPr lang="en-GB" dirty="0" smtClean="0"/>
              <a:t>Cross domain concepts</a:t>
            </a:r>
          </a:p>
          <a:p>
            <a:pPr lvl="1"/>
            <a:r>
              <a:rPr lang="en-GB" dirty="0" smtClean="0"/>
              <a:t>Shared concepts from other domains</a:t>
            </a:r>
          </a:p>
          <a:p>
            <a:pPr lvl="1"/>
            <a:r>
              <a:rPr lang="en-GB" dirty="0" smtClean="0"/>
              <a:t>Domain specific concepts</a:t>
            </a:r>
          </a:p>
          <a:p>
            <a:pPr lvl="1"/>
            <a:r>
              <a:rPr lang="en-GB" dirty="0"/>
              <a:t>Create code lists from existing classifications</a:t>
            </a:r>
          </a:p>
          <a:p>
            <a:pPr lvl="1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97326C-9136-43BD-B7FC-10DBEE6C0A5D}" type="slidenum">
              <a:rPr lang="en-GB" smtClean="0"/>
              <a:pPr>
                <a:defRPr/>
              </a:pPr>
              <a:t>16</a:t>
            </a:fld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  <p:sp>
        <p:nvSpPr>
          <p:cNvPr id="12" name="Cloud 11"/>
          <p:cNvSpPr/>
          <p:nvPr/>
        </p:nvSpPr>
        <p:spPr>
          <a:xfrm>
            <a:off x="5674524" y="3856660"/>
            <a:ext cx="3491880" cy="2812700"/>
          </a:xfrm>
          <a:prstGeom prst="cloud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Country</a:t>
            </a:r>
          </a:p>
          <a:p>
            <a:pPr algn="ctr"/>
            <a:r>
              <a:rPr lang="en-GB" dirty="0" smtClean="0">
                <a:solidFill>
                  <a:schemeClr val="tx1"/>
                </a:solidFill>
              </a:rPr>
              <a:t>Frequency</a:t>
            </a:r>
          </a:p>
          <a:p>
            <a:pPr algn="ctr"/>
            <a:r>
              <a:rPr lang="en-GB" dirty="0" smtClean="0">
                <a:solidFill>
                  <a:schemeClr val="tx1"/>
                </a:solidFill>
              </a:rPr>
              <a:t>Transaction</a:t>
            </a:r>
          </a:p>
          <a:p>
            <a:pPr algn="ctr"/>
            <a:r>
              <a:rPr lang="en-GB" dirty="0" smtClean="0">
                <a:solidFill>
                  <a:srgbClr val="FF0000"/>
                </a:solidFill>
              </a:rPr>
              <a:t>Activity</a:t>
            </a:r>
          </a:p>
          <a:p>
            <a:pPr algn="ctr"/>
            <a:r>
              <a:rPr lang="en-GB" dirty="0" smtClean="0">
                <a:solidFill>
                  <a:srgbClr val="00B050"/>
                </a:solidFill>
              </a:rPr>
              <a:t>Consolidation</a:t>
            </a:r>
          </a:p>
          <a:p>
            <a:r>
              <a:rPr lang="en-GB" dirty="0" smtClean="0">
                <a:solidFill>
                  <a:srgbClr val="0033CC"/>
                </a:solidFill>
              </a:rPr>
              <a:t>Product</a:t>
            </a:r>
            <a:endParaRPr lang="en-GB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GB" dirty="0">
                <a:solidFill>
                  <a:schemeClr val="tx1"/>
                </a:solidFill>
              </a:rPr>
              <a:t>Confidential </a:t>
            </a:r>
            <a:r>
              <a:rPr lang="en-GB" dirty="0" smtClean="0">
                <a:solidFill>
                  <a:schemeClr val="tx1"/>
                </a:solidFill>
              </a:rPr>
              <a:t>flag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3" name="Horizontal Scroll 12"/>
          <p:cNvSpPr/>
          <p:nvPr/>
        </p:nvSpPr>
        <p:spPr>
          <a:xfrm>
            <a:off x="5674524" y="6093296"/>
            <a:ext cx="3347864" cy="683551"/>
          </a:xfrm>
          <a:prstGeom prst="horizontalScrol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Concept Scheme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9158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Coding the Concept Scheme</a:t>
            </a:r>
            <a:endParaRPr lang="en-GB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56665680"/>
              </p:ext>
            </p:extLst>
          </p:nvPr>
        </p:nvGraphicFramePr>
        <p:xfrm>
          <a:off x="395288" y="1268413"/>
          <a:ext cx="8006080" cy="485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0680"/>
                <a:gridCol w="741680"/>
                <a:gridCol w="1452880"/>
                <a:gridCol w="881380"/>
                <a:gridCol w="1694180"/>
                <a:gridCol w="1605280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Concept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CDC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ID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CDCL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ID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Source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Country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 smtClean="0"/>
                    </a:p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Frequency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 smtClean="0"/>
                    </a:p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Transaction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 smtClean="0"/>
                    </a:p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Activity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 smtClean="0"/>
                    </a:p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Consolidation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 smtClean="0"/>
                    </a:p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Product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 smtClean="0"/>
                    </a:p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Confidential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 smtClean="0"/>
                    </a:p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17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  <p:sp>
        <p:nvSpPr>
          <p:cNvPr id="6" name="Line Callout 2 5"/>
          <p:cNvSpPr/>
          <p:nvPr/>
        </p:nvSpPr>
        <p:spPr>
          <a:xfrm>
            <a:off x="2411760" y="2780928"/>
            <a:ext cx="2376264" cy="648072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65188"/>
              <a:gd name="adj6" fmla="val -327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Cross Domain Concept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0" name="Line Callout 2 9"/>
          <p:cNvSpPr/>
          <p:nvPr/>
        </p:nvSpPr>
        <p:spPr>
          <a:xfrm>
            <a:off x="5580112" y="2779745"/>
            <a:ext cx="2376264" cy="648072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75695"/>
              <a:gd name="adj6" fmla="val -4011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Cross Domain </a:t>
            </a:r>
            <a:br>
              <a:rPr lang="en-GB" dirty="0" smtClean="0">
                <a:solidFill>
                  <a:schemeClr val="tx1"/>
                </a:solidFill>
              </a:rPr>
            </a:br>
            <a:r>
              <a:rPr lang="en-GB" dirty="0" smtClean="0">
                <a:solidFill>
                  <a:schemeClr val="tx1"/>
                </a:solidFill>
              </a:rPr>
              <a:t>Code List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1" name="Cloud 10"/>
          <p:cNvSpPr/>
          <p:nvPr/>
        </p:nvSpPr>
        <p:spPr>
          <a:xfrm>
            <a:off x="5674524" y="3856660"/>
            <a:ext cx="3491880" cy="2812700"/>
          </a:xfrm>
          <a:prstGeom prst="cloud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Country</a:t>
            </a:r>
          </a:p>
          <a:p>
            <a:pPr algn="ctr"/>
            <a:r>
              <a:rPr lang="en-GB" dirty="0" smtClean="0">
                <a:solidFill>
                  <a:schemeClr val="tx1"/>
                </a:solidFill>
              </a:rPr>
              <a:t>Frequency</a:t>
            </a:r>
          </a:p>
          <a:p>
            <a:pPr algn="ctr"/>
            <a:r>
              <a:rPr lang="en-GB" dirty="0" smtClean="0">
                <a:solidFill>
                  <a:schemeClr val="tx1"/>
                </a:solidFill>
              </a:rPr>
              <a:t>Transaction</a:t>
            </a:r>
          </a:p>
          <a:p>
            <a:pPr algn="ctr"/>
            <a:r>
              <a:rPr lang="en-GB" dirty="0" smtClean="0">
                <a:solidFill>
                  <a:srgbClr val="FF0000"/>
                </a:solidFill>
              </a:rPr>
              <a:t>Activity</a:t>
            </a:r>
          </a:p>
          <a:p>
            <a:pPr algn="ctr"/>
            <a:r>
              <a:rPr lang="en-GB" dirty="0" smtClean="0">
                <a:solidFill>
                  <a:srgbClr val="00B050"/>
                </a:solidFill>
              </a:rPr>
              <a:t>Consolidation</a:t>
            </a:r>
          </a:p>
          <a:p>
            <a:r>
              <a:rPr lang="en-GB" dirty="0" smtClean="0">
                <a:solidFill>
                  <a:srgbClr val="0033CC"/>
                </a:solidFill>
              </a:rPr>
              <a:t>Product</a:t>
            </a:r>
            <a:endParaRPr lang="en-GB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GB" dirty="0">
                <a:solidFill>
                  <a:schemeClr val="tx1"/>
                </a:solidFill>
              </a:rPr>
              <a:t>Confidential </a:t>
            </a:r>
            <a:r>
              <a:rPr lang="en-GB" dirty="0" smtClean="0">
                <a:solidFill>
                  <a:schemeClr val="tx1"/>
                </a:solidFill>
              </a:rPr>
              <a:t>flag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2" name="Horizontal Scroll 11"/>
          <p:cNvSpPr/>
          <p:nvPr/>
        </p:nvSpPr>
        <p:spPr>
          <a:xfrm>
            <a:off x="5674524" y="6093296"/>
            <a:ext cx="3347864" cy="683551"/>
          </a:xfrm>
          <a:prstGeom prst="horizontalScrol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Concept Scheme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3652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Coding the Concept Scheme</a:t>
            </a:r>
            <a:endParaRPr lang="en-GB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4649461"/>
              </p:ext>
            </p:extLst>
          </p:nvPr>
        </p:nvGraphicFramePr>
        <p:xfrm>
          <a:off x="395288" y="1268413"/>
          <a:ext cx="8146352" cy="485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0680"/>
                <a:gridCol w="741680"/>
                <a:gridCol w="1452880"/>
                <a:gridCol w="881380"/>
                <a:gridCol w="1834452"/>
                <a:gridCol w="1605280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Concept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CDC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ID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CDCL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ID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Source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Country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Y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REF_AREA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FF0000"/>
                          </a:solidFill>
                        </a:rPr>
                        <a:t>N</a:t>
                      </a:r>
                      <a:endParaRPr lang="en-GB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IMF</a:t>
                      </a:r>
                      <a:br>
                        <a:rPr lang="en-GB" dirty="0" smtClean="0"/>
                      </a:br>
                      <a:r>
                        <a:rPr lang="en-GB" dirty="0" smtClean="0"/>
                        <a:t>CL_AREA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FF0000"/>
                          </a:solidFill>
                        </a:rPr>
                        <a:t>ISO</a:t>
                      </a:r>
                      <a:endParaRPr lang="en-GB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Frequency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Y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FREQ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Y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SDMX</a:t>
                      </a:r>
                      <a:br>
                        <a:rPr lang="en-GB" dirty="0" smtClean="0"/>
                      </a:br>
                      <a:r>
                        <a:rPr lang="en-GB" dirty="0" smtClean="0"/>
                        <a:t>CL_FREQ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SDMX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Transaction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STO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ESTAT</a:t>
                      </a:r>
                      <a:br>
                        <a:rPr lang="en-GB" dirty="0" smtClean="0"/>
                      </a:br>
                      <a:r>
                        <a:rPr lang="en-GB" dirty="0" smtClean="0"/>
                        <a:t>CL_STO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SNA Manual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Activity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Y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ACTIVITY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Y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FF0000"/>
                          </a:solidFill>
                        </a:rPr>
                        <a:t>ESTAT</a:t>
                      </a:r>
                      <a:r>
                        <a:rPr lang="en-GB" dirty="0" smtClean="0"/>
                        <a:t/>
                      </a:r>
                      <a:br>
                        <a:rPr lang="en-GB" dirty="0" smtClean="0"/>
                      </a:br>
                      <a:r>
                        <a:rPr lang="en-GB" dirty="0" smtClean="0"/>
                        <a:t>CL_ACTIVITY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FF0000"/>
                          </a:solidFill>
                        </a:rPr>
                        <a:t>NACE &amp; ISIC</a:t>
                      </a:r>
                      <a:endParaRPr lang="en-GB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Consolidation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CONS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ESTAT</a:t>
                      </a:r>
                      <a:br>
                        <a:rPr lang="en-GB" dirty="0" smtClean="0"/>
                      </a:br>
                      <a:r>
                        <a:rPr lang="en-GB" dirty="0" smtClean="0"/>
                        <a:t>CL_CONS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Custom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Product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PRODUCT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ESTAT</a:t>
                      </a:r>
                      <a:br>
                        <a:rPr lang="en-GB" dirty="0" smtClean="0"/>
                      </a:br>
                      <a:r>
                        <a:rPr lang="en-GB" dirty="0" smtClean="0"/>
                        <a:t>CL_PROD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CPA &amp;</a:t>
                      </a:r>
                      <a:r>
                        <a:rPr lang="en-GB" baseline="0" dirty="0" smtClean="0"/>
                        <a:t> CPC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Confidential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Y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CONF_STATUS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Y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SDMX</a:t>
                      </a:r>
                      <a:br>
                        <a:rPr lang="en-GB" dirty="0" smtClean="0"/>
                      </a:br>
                      <a:r>
                        <a:rPr lang="en-GB" sz="1400" dirty="0" smtClean="0"/>
                        <a:t>CL_CONF_STATUS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SDMX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18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8785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Overall process</a:t>
            </a:r>
            <a:endParaRPr lang="en-GB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0073762"/>
              </p:ext>
            </p:extLst>
          </p:nvPr>
        </p:nvGraphicFramePr>
        <p:xfrm>
          <a:off x="395288" y="1268413"/>
          <a:ext cx="8229600" cy="4752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19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1906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 to model a statistical domain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288" y="1412776"/>
            <a:ext cx="8229600" cy="410445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GB" dirty="0" smtClean="0"/>
              <a:t>Issues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GB" dirty="0" smtClean="0"/>
              <a:t>Design approaches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GB" dirty="0" smtClean="0"/>
              <a:t>Step-by-step guide</a:t>
            </a:r>
            <a:br>
              <a:rPr lang="en-GB" dirty="0" smtClean="0"/>
            </a:br>
            <a:r>
              <a:rPr lang="en-GB" dirty="0" smtClean="0"/>
              <a:t>(simplified example of National Accounts)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GB" dirty="0" smtClean="0"/>
              <a:t>Generic Implementation Model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97326C-9136-43BD-B7FC-10DBEE6C0A5D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930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DSD Matrix: data flows X concepts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288" y="1268413"/>
            <a:ext cx="8229600" cy="4968899"/>
          </a:xfrm>
        </p:spPr>
        <p:txBody>
          <a:bodyPr numCol="2"/>
          <a:lstStyle/>
          <a:p>
            <a:r>
              <a:rPr lang="en-GB" dirty="0" smtClean="0"/>
              <a:t>ESA / SNA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Main Aggregates</a:t>
            </a:r>
          </a:p>
          <a:p>
            <a:pPr lvl="1"/>
            <a:r>
              <a:rPr lang="en-GB" dirty="0" smtClean="0">
                <a:solidFill>
                  <a:srgbClr val="00B050"/>
                </a:solidFill>
              </a:rPr>
              <a:t>Sector Accounts</a:t>
            </a:r>
          </a:p>
          <a:p>
            <a:pPr lvl="1"/>
            <a:r>
              <a:rPr lang="en-GB" dirty="0" smtClean="0">
                <a:solidFill>
                  <a:srgbClr val="0070C0"/>
                </a:solidFill>
              </a:rPr>
              <a:t>Supply / Use tables</a:t>
            </a:r>
          </a:p>
          <a:p>
            <a:pPr lvl="1"/>
            <a:r>
              <a:rPr lang="en-GB" dirty="0" smtClean="0"/>
              <a:t>…</a:t>
            </a:r>
          </a:p>
          <a:p>
            <a:r>
              <a:rPr lang="en-GB" dirty="0" smtClean="0"/>
              <a:t>TFIDC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Gross Domestic Product and main indicators</a:t>
            </a:r>
          </a:p>
          <a:p>
            <a:pPr lvl="1"/>
            <a:r>
              <a:rPr lang="en-GB" dirty="0" smtClean="0">
                <a:solidFill>
                  <a:srgbClr val="00B050"/>
                </a:solidFill>
              </a:rPr>
              <a:t>Sector Accounts</a:t>
            </a:r>
          </a:p>
          <a:p>
            <a:pPr lvl="1"/>
            <a:r>
              <a:rPr lang="en-GB" dirty="0" smtClean="0"/>
              <a:t>…</a:t>
            </a:r>
          </a:p>
          <a:p>
            <a:r>
              <a:rPr lang="en-GB" dirty="0" smtClean="0"/>
              <a:t>PGI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Real sector (incl. GDP)</a:t>
            </a:r>
          </a:p>
          <a:p>
            <a:pPr lvl="1"/>
            <a:r>
              <a:rPr lang="en-GB" dirty="0" smtClean="0"/>
              <a:t>…</a:t>
            </a:r>
          </a:p>
          <a:p>
            <a:pPr lvl="1"/>
            <a:endParaRPr lang="en-GB" dirty="0"/>
          </a:p>
          <a:p>
            <a:pPr lvl="1"/>
            <a:endParaRPr lang="en-GB" dirty="0" smtClean="0"/>
          </a:p>
          <a:p>
            <a:r>
              <a:rPr lang="en-GB" dirty="0" smtClean="0"/>
              <a:t>SDDS+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National Accounts</a:t>
            </a:r>
          </a:p>
          <a:p>
            <a:pPr lvl="1"/>
            <a:r>
              <a:rPr lang="en-GB" dirty="0" smtClean="0">
                <a:solidFill>
                  <a:srgbClr val="00B050"/>
                </a:solidFill>
              </a:rPr>
              <a:t>General Government</a:t>
            </a:r>
          </a:p>
          <a:p>
            <a:pPr lvl="1"/>
            <a:r>
              <a:rPr lang="en-GB" dirty="0" smtClean="0">
                <a:solidFill>
                  <a:srgbClr val="D60093"/>
                </a:solidFill>
              </a:rPr>
              <a:t>Balance of Payments</a:t>
            </a:r>
          </a:p>
          <a:p>
            <a:pPr lvl="1"/>
            <a:r>
              <a:rPr lang="en-GB" dirty="0" smtClean="0"/>
              <a:t>…</a:t>
            </a:r>
          </a:p>
          <a:p>
            <a:pPr lvl="1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97326C-9136-43BD-B7FC-10DBEE6C0A5D}" type="slidenum">
              <a:rPr lang="en-GB" smtClean="0"/>
              <a:pPr>
                <a:defRPr/>
              </a:pPr>
              <a:t>20</a:t>
            </a:fld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1203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DSD Matrix: data flows X concepts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21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916"/>
            <a:ext cx="3744000" cy="28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749943" y="4869160"/>
            <a:ext cx="542808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0" dirty="0" smtClean="0">
                <a:solidFill>
                  <a:schemeClr val="accent2"/>
                </a:solidFill>
                <a:latin typeface="Britannic Bold" panose="020B0903060703020204" pitchFamily="34" charset="0"/>
              </a:rPr>
              <a:t>DSD Matrix</a:t>
            </a:r>
            <a:endParaRPr lang="en-GB" sz="8000" dirty="0">
              <a:solidFill>
                <a:schemeClr val="accent2"/>
              </a:solidFill>
              <a:latin typeface="Britannic Bold" panose="020B0903060703020204" pitchFamily="34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051" y="1268916"/>
            <a:ext cx="3744000" cy="28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Plus 5"/>
          <p:cNvSpPr/>
          <p:nvPr/>
        </p:nvSpPr>
        <p:spPr>
          <a:xfrm>
            <a:off x="3923928" y="2132856"/>
            <a:ext cx="1080120" cy="1080120"/>
          </a:xfrm>
          <a:prstGeom prst="mathPlu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Equal 6"/>
          <p:cNvSpPr/>
          <p:nvPr/>
        </p:nvSpPr>
        <p:spPr>
          <a:xfrm>
            <a:off x="8140702" y="4041008"/>
            <a:ext cx="1152128" cy="720080"/>
          </a:xfrm>
          <a:prstGeom prst="mathEqua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1" name="Minus 10"/>
          <p:cNvSpPr/>
          <p:nvPr/>
        </p:nvSpPr>
        <p:spPr>
          <a:xfrm>
            <a:off x="3924048" y="3861048"/>
            <a:ext cx="1080000" cy="1080000"/>
          </a:xfrm>
          <a:prstGeom prst="mathMinu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/>
          <p:cNvSpPr txBox="1"/>
          <p:nvPr/>
        </p:nvSpPr>
        <p:spPr>
          <a:xfrm>
            <a:off x="5148064" y="4021222"/>
            <a:ext cx="28328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Britannic Bold" panose="020B0903060703020204" pitchFamily="34" charset="0"/>
              </a:rPr>
              <a:t>Attributes</a:t>
            </a:r>
            <a:endParaRPr lang="en-GB" sz="4800" dirty="0">
              <a:solidFill>
                <a:schemeClr val="accent2">
                  <a:lumMod val="60000"/>
                  <a:lumOff val="40000"/>
                </a:schemeClr>
              </a:solidFill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2504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 animBg="1"/>
      <p:bldP spid="7" grpId="0" animBg="1"/>
      <p:bldP spid="11" grpId="0" animBg="1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DSD Matrix: data flows X concepts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1257746"/>
              </p:ext>
            </p:extLst>
          </p:nvPr>
        </p:nvGraphicFramePr>
        <p:xfrm>
          <a:off x="395288" y="1268413"/>
          <a:ext cx="8241512" cy="296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2253"/>
                <a:gridCol w="725805"/>
                <a:gridCol w="1175657"/>
                <a:gridCol w="593979"/>
                <a:gridCol w="1041718"/>
                <a:gridCol w="746443"/>
                <a:gridCol w="1175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2"/>
                          </a:solidFill>
                        </a:rPr>
                        <a:t>Data Flow</a:t>
                      </a:r>
                      <a:endParaRPr lang="en-GB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FREQ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REF_AREA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STO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ACTIVITY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CONS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PRODUCT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FF0000"/>
                          </a:solidFill>
                        </a:rPr>
                        <a:t>Main Aggregates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FF0000"/>
                          </a:solidFill>
                        </a:rPr>
                        <a:t>GDP and</a:t>
                      </a:r>
                      <a:r>
                        <a:rPr lang="en-GB" baseline="0" dirty="0" smtClean="0">
                          <a:solidFill>
                            <a:srgbClr val="FF0000"/>
                          </a:solidFill>
                        </a:rPr>
                        <a:t> main indicators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B050"/>
                          </a:solidFill>
                        </a:rPr>
                        <a:t>Sector Accounts</a:t>
                      </a:r>
                      <a:endParaRPr lang="en-GB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B050"/>
                          </a:solidFill>
                        </a:rPr>
                        <a:t>General Government</a:t>
                      </a:r>
                      <a:endParaRPr lang="en-GB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33CC"/>
                          </a:solidFill>
                        </a:rPr>
                        <a:t>Supply</a:t>
                      </a:r>
                      <a:r>
                        <a:rPr lang="en-GB" baseline="0" dirty="0" smtClean="0">
                          <a:solidFill>
                            <a:srgbClr val="0033CC"/>
                          </a:solidFill>
                        </a:rPr>
                        <a:t> / Use</a:t>
                      </a:r>
                      <a:endParaRPr lang="en-GB" dirty="0">
                        <a:solidFill>
                          <a:srgbClr val="0033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22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4365104"/>
            <a:ext cx="6151043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800" b="1" dirty="0" smtClean="0">
                <a:solidFill>
                  <a:srgbClr val="00B050"/>
                </a:solidFill>
              </a:rPr>
              <a:t>#</a:t>
            </a:r>
            <a:r>
              <a:rPr lang="en-GB" sz="2800" dirty="0" smtClean="0"/>
              <a:t>		concept fully used</a:t>
            </a:r>
          </a:p>
          <a:p>
            <a:pPr algn="l"/>
            <a:r>
              <a:rPr lang="en-GB" sz="2800" b="1" dirty="0" smtClean="0">
                <a:solidFill>
                  <a:srgbClr val="FFC000"/>
                </a:solidFill>
              </a:rPr>
              <a:t>%</a:t>
            </a:r>
            <a:r>
              <a:rPr lang="en-GB" sz="2800" dirty="0" smtClean="0"/>
              <a:t>		concept partially used</a:t>
            </a:r>
          </a:p>
          <a:p>
            <a:pPr algn="l"/>
            <a:r>
              <a:rPr lang="en-GB" sz="2800" b="1" dirty="0" smtClean="0">
                <a:solidFill>
                  <a:srgbClr val="FF0000"/>
                </a:solidFill>
              </a:rPr>
              <a:t>(code)</a:t>
            </a:r>
            <a:r>
              <a:rPr lang="en-GB" sz="2800" dirty="0" smtClean="0"/>
              <a:t>	one code of concept used</a:t>
            </a:r>
          </a:p>
          <a:p>
            <a:pPr algn="l"/>
            <a:r>
              <a:rPr lang="en-GB" sz="2800" dirty="0" smtClean="0"/>
              <a:t>(blank)	concept not used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890158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DSD Matrix: data flows X concepts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0197874"/>
              </p:ext>
            </p:extLst>
          </p:nvPr>
        </p:nvGraphicFramePr>
        <p:xfrm>
          <a:off x="395288" y="1268413"/>
          <a:ext cx="8241512" cy="296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2253"/>
                <a:gridCol w="725805"/>
                <a:gridCol w="1175657"/>
                <a:gridCol w="593979"/>
                <a:gridCol w="1041718"/>
                <a:gridCol w="746443"/>
                <a:gridCol w="1175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2"/>
                          </a:solidFill>
                        </a:rPr>
                        <a:t>Data Flow</a:t>
                      </a:r>
                      <a:endParaRPr lang="en-GB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FREQ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REF_AREA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STO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ACTIVITY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CONS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PRODUCT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FF0000"/>
                          </a:solidFill>
                        </a:rPr>
                        <a:t>Main Aggregates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FF0000"/>
                          </a:solidFill>
                        </a:rPr>
                        <a:t>GDP and</a:t>
                      </a:r>
                      <a:r>
                        <a:rPr lang="en-GB" baseline="0" dirty="0" smtClean="0">
                          <a:solidFill>
                            <a:srgbClr val="FF0000"/>
                          </a:solidFill>
                        </a:rPr>
                        <a:t> main indicators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B050"/>
                          </a:solidFill>
                        </a:rPr>
                        <a:t>Sector Accounts</a:t>
                      </a:r>
                      <a:endParaRPr lang="en-GB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B050"/>
                          </a:solidFill>
                        </a:rPr>
                        <a:t>General Government</a:t>
                      </a:r>
                      <a:endParaRPr lang="en-GB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33CC"/>
                          </a:solidFill>
                        </a:rPr>
                        <a:t>Supply</a:t>
                      </a:r>
                      <a:r>
                        <a:rPr lang="en-GB" baseline="0" dirty="0" smtClean="0">
                          <a:solidFill>
                            <a:srgbClr val="0033CC"/>
                          </a:solidFill>
                        </a:rPr>
                        <a:t> / Use</a:t>
                      </a:r>
                      <a:endParaRPr lang="en-GB" dirty="0">
                        <a:solidFill>
                          <a:srgbClr val="0033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A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23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4365104"/>
            <a:ext cx="6151043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800" b="1" dirty="0" smtClean="0">
                <a:solidFill>
                  <a:srgbClr val="00B050"/>
                </a:solidFill>
              </a:rPr>
              <a:t>#</a:t>
            </a:r>
            <a:r>
              <a:rPr lang="en-GB" sz="2800" dirty="0" smtClean="0"/>
              <a:t>		concept fully used</a:t>
            </a:r>
          </a:p>
          <a:p>
            <a:pPr algn="l"/>
            <a:r>
              <a:rPr lang="en-GB" sz="2800" b="1" dirty="0" smtClean="0">
                <a:solidFill>
                  <a:srgbClr val="FFC000"/>
                </a:solidFill>
              </a:rPr>
              <a:t>%</a:t>
            </a:r>
            <a:r>
              <a:rPr lang="en-GB" sz="2800" dirty="0" smtClean="0"/>
              <a:t>		concept partially used</a:t>
            </a:r>
          </a:p>
          <a:p>
            <a:pPr algn="l"/>
            <a:r>
              <a:rPr lang="en-GB" sz="2800" b="1" dirty="0" smtClean="0">
                <a:solidFill>
                  <a:srgbClr val="FF0000"/>
                </a:solidFill>
              </a:rPr>
              <a:t>(code)</a:t>
            </a:r>
            <a:r>
              <a:rPr lang="en-GB" sz="2800" dirty="0" smtClean="0"/>
              <a:t>	one code of concept used</a:t>
            </a:r>
          </a:p>
          <a:p>
            <a:pPr algn="l"/>
            <a:r>
              <a:rPr lang="en-GB" sz="2800" dirty="0" smtClean="0"/>
              <a:t>(blank)	concept not used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990658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Overall process</a:t>
            </a:r>
            <a:endParaRPr lang="en-GB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7423510"/>
              </p:ext>
            </p:extLst>
          </p:nvPr>
        </p:nvGraphicFramePr>
        <p:xfrm>
          <a:off x="395288" y="1268413"/>
          <a:ext cx="8229600" cy="4752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24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2851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DSD Matrix </a:t>
            </a:r>
            <a:r>
              <a:rPr lang="en-GB" dirty="0" smtClean="0"/>
              <a:t>optimisation</a:t>
            </a:r>
            <a:endParaRPr lang="en-GB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4773744"/>
              </p:ext>
            </p:extLst>
          </p:nvPr>
        </p:nvGraphicFramePr>
        <p:xfrm>
          <a:off x="395288" y="1268413"/>
          <a:ext cx="8241512" cy="296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2253"/>
                <a:gridCol w="725805"/>
                <a:gridCol w="1175657"/>
                <a:gridCol w="593979"/>
                <a:gridCol w="1041718"/>
                <a:gridCol w="746443"/>
                <a:gridCol w="1175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2"/>
                          </a:solidFill>
                        </a:rPr>
                        <a:t>Data Flow</a:t>
                      </a:r>
                      <a:endParaRPr lang="en-GB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FREQ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REF_AREA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STO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ACTIVITY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CONS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PRODUCT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FF0000"/>
                          </a:solidFill>
                        </a:rPr>
                        <a:t>Main Aggregates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FF0000"/>
                          </a:solidFill>
                        </a:rPr>
                        <a:t>GDP and</a:t>
                      </a:r>
                      <a:r>
                        <a:rPr lang="en-GB" baseline="0" dirty="0" smtClean="0">
                          <a:solidFill>
                            <a:srgbClr val="FF0000"/>
                          </a:solidFill>
                        </a:rPr>
                        <a:t> main indicators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B050"/>
                          </a:solidFill>
                        </a:rPr>
                        <a:t>Sector Accounts</a:t>
                      </a:r>
                      <a:endParaRPr lang="en-GB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B050"/>
                          </a:solidFill>
                        </a:rPr>
                        <a:t>General Government</a:t>
                      </a:r>
                      <a:endParaRPr lang="en-GB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33CC"/>
                          </a:solidFill>
                        </a:rPr>
                        <a:t>Supply</a:t>
                      </a:r>
                      <a:r>
                        <a:rPr lang="en-GB" baseline="0" dirty="0" smtClean="0">
                          <a:solidFill>
                            <a:srgbClr val="0033CC"/>
                          </a:solidFill>
                        </a:rPr>
                        <a:t> / Use</a:t>
                      </a:r>
                      <a:endParaRPr lang="en-GB" dirty="0">
                        <a:solidFill>
                          <a:srgbClr val="0033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A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25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4365104"/>
            <a:ext cx="735957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800" b="1" dirty="0" smtClean="0"/>
              <a:t>Creating DSDs: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GB" sz="2800" dirty="0" smtClean="0"/>
              <a:t>Different dimensions used = different DSD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662995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DSD </a:t>
            </a:r>
            <a:r>
              <a:rPr lang="en-GB" dirty="0" smtClean="0"/>
              <a:t>Matrix optimisation</a:t>
            </a:r>
            <a:endParaRPr lang="en-GB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7985788"/>
              </p:ext>
            </p:extLst>
          </p:nvPr>
        </p:nvGraphicFramePr>
        <p:xfrm>
          <a:off x="395288" y="1268413"/>
          <a:ext cx="8241512" cy="296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2253"/>
                <a:gridCol w="725805"/>
                <a:gridCol w="1175657"/>
                <a:gridCol w="593979"/>
                <a:gridCol w="1041718"/>
                <a:gridCol w="746443"/>
                <a:gridCol w="1175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2"/>
                          </a:solidFill>
                        </a:rPr>
                        <a:t>Data Flow</a:t>
                      </a:r>
                      <a:endParaRPr lang="en-GB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FREQ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REF_AREA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STO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ACTIVITY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CONS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PRODUCT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FF0000"/>
                          </a:solidFill>
                        </a:rPr>
                        <a:t>Main Aggregates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FF0000"/>
                          </a:solidFill>
                        </a:rPr>
                        <a:t>GDP and</a:t>
                      </a:r>
                      <a:r>
                        <a:rPr lang="en-GB" baseline="0" dirty="0" smtClean="0">
                          <a:solidFill>
                            <a:srgbClr val="FF0000"/>
                          </a:solidFill>
                        </a:rPr>
                        <a:t> main indicators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B050"/>
                          </a:solidFill>
                        </a:rPr>
                        <a:t>Sector Accounts</a:t>
                      </a:r>
                      <a:endParaRPr lang="en-GB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B050"/>
                          </a:solidFill>
                        </a:rPr>
                        <a:t>General Government</a:t>
                      </a:r>
                      <a:endParaRPr lang="en-GB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33CC"/>
                          </a:solidFill>
                        </a:rPr>
                        <a:t>Supply</a:t>
                      </a:r>
                      <a:r>
                        <a:rPr lang="en-GB" baseline="0" dirty="0" smtClean="0">
                          <a:solidFill>
                            <a:srgbClr val="0033CC"/>
                          </a:solidFill>
                        </a:rPr>
                        <a:t> / Use</a:t>
                      </a:r>
                      <a:endParaRPr lang="en-GB" dirty="0">
                        <a:solidFill>
                          <a:srgbClr val="0033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A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26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4365104"/>
            <a:ext cx="7385355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GB" sz="2800" dirty="0" smtClean="0"/>
              <a:t>Different dimensionality = different DSD</a:t>
            </a:r>
          </a:p>
          <a:p>
            <a:pPr marL="914400" lvl="1" indent="-457200" algn="l">
              <a:buFont typeface="Wingdings" panose="05000000000000000000" pitchFamily="2" charset="2"/>
              <a:buChar char="Ø"/>
            </a:pPr>
            <a:r>
              <a:rPr lang="en-GB" sz="2800" dirty="0" smtClean="0"/>
              <a:t>No optimisation</a:t>
            </a:r>
          </a:p>
          <a:p>
            <a:pPr marL="914400" lvl="1" indent="-457200" algn="l">
              <a:buFont typeface="Wingdings" panose="05000000000000000000" pitchFamily="2" charset="2"/>
              <a:buChar char="Ø"/>
            </a:pPr>
            <a:r>
              <a:rPr lang="en-GB" sz="2800" dirty="0" smtClean="0"/>
              <a:t>Single DSD</a:t>
            </a:r>
          </a:p>
          <a:p>
            <a:pPr marL="914400" lvl="1" indent="-457200" algn="l">
              <a:buFont typeface="Wingdings" panose="05000000000000000000" pitchFamily="2" charset="2"/>
              <a:buChar char="Ø"/>
            </a:pPr>
            <a:r>
              <a:rPr lang="en-GB" sz="2800" dirty="0" smtClean="0"/>
              <a:t>Multiple DSDs with minimal dimensions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738962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DSD </a:t>
            </a:r>
            <a:r>
              <a:rPr lang="en-GB" dirty="0" smtClean="0"/>
              <a:t>Matrix optimisation</a:t>
            </a:r>
            <a:endParaRPr lang="en-GB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77033526"/>
              </p:ext>
            </p:extLst>
          </p:nvPr>
        </p:nvGraphicFramePr>
        <p:xfrm>
          <a:off x="395288" y="1268413"/>
          <a:ext cx="8241512" cy="296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2253"/>
                <a:gridCol w="725805"/>
                <a:gridCol w="1175657"/>
                <a:gridCol w="593979"/>
                <a:gridCol w="1041718"/>
                <a:gridCol w="746443"/>
                <a:gridCol w="1175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2"/>
                          </a:solidFill>
                        </a:rPr>
                        <a:t>Data Flow</a:t>
                      </a:r>
                      <a:endParaRPr lang="en-GB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FREQ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REF_AREA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STO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ACTIVITY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CONS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PRODUCT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FF0000"/>
                          </a:solidFill>
                        </a:rPr>
                        <a:t>Main Aggregates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FF0000"/>
                          </a:solidFill>
                        </a:rPr>
                        <a:t>GDP and</a:t>
                      </a:r>
                      <a:r>
                        <a:rPr lang="en-GB" baseline="0" dirty="0" smtClean="0">
                          <a:solidFill>
                            <a:srgbClr val="FF0000"/>
                          </a:solidFill>
                        </a:rPr>
                        <a:t> main indicators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B050"/>
                          </a:solidFill>
                        </a:rPr>
                        <a:t>Sector Accounts</a:t>
                      </a:r>
                      <a:endParaRPr lang="en-GB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B050"/>
                          </a:solidFill>
                        </a:rPr>
                        <a:t>General Government</a:t>
                      </a:r>
                      <a:endParaRPr lang="en-GB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33CC"/>
                          </a:solidFill>
                        </a:rPr>
                        <a:t>Supply</a:t>
                      </a:r>
                      <a:r>
                        <a:rPr lang="en-GB" baseline="0" dirty="0" smtClean="0">
                          <a:solidFill>
                            <a:srgbClr val="0033CC"/>
                          </a:solidFill>
                        </a:rPr>
                        <a:t> / Use</a:t>
                      </a:r>
                      <a:endParaRPr lang="en-GB" dirty="0">
                        <a:solidFill>
                          <a:srgbClr val="0033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A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27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4365104"/>
            <a:ext cx="7385355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GB" sz="2800" dirty="0" smtClean="0"/>
              <a:t>Different dimensionality = different DSD</a:t>
            </a:r>
          </a:p>
          <a:p>
            <a:pPr marL="914400" lvl="1" indent="-457200" algn="l">
              <a:buFont typeface="Wingdings" panose="05000000000000000000" pitchFamily="2" charset="2"/>
              <a:buChar char="Ø"/>
            </a:pPr>
            <a:r>
              <a:rPr lang="en-GB" sz="2800" dirty="0" smtClean="0"/>
              <a:t>No optimisation</a:t>
            </a:r>
          </a:p>
          <a:p>
            <a:pPr marL="914400" lvl="1" indent="-457200" algn="l">
              <a:buFont typeface="Wingdings" panose="05000000000000000000" pitchFamily="2" charset="2"/>
              <a:buChar char="Ø"/>
            </a:pPr>
            <a:r>
              <a:rPr lang="en-GB" sz="2800" dirty="0" smtClean="0">
                <a:solidFill>
                  <a:schemeClr val="bg1">
                    <a:lumMod val="75000"/>
                  </a:schemeClr>
                </a:solidFill>
              </a:rPr>
              <a:t>Single DSD</a:t>
            </a:r>
          </a:p>
          <a:p>
            <a:pPr marL="914400" lvl="1" indent="-457200" algn="l">
              <a:buFont typeface="Wingdings" panose="05000000000000000000" pitchFamily="2" charset="2"/>
              <a:buChar char="Ø"/>
            </a:pPr>
            <a:r>
              <a:rPr lang="en-GB" sz="2800" dirty="0" smtClean="0">
                <a:solidFill>
                  <a:schemeClr val="bg1">
                    <a:lumMod val="75000"/>
                  </a:schemeClr>
                </a:solidFill>
              </a:rPr>
              <a:t>Multiple DSDs with minimal dimensions</a:t>
            </a:r>
            <a:endParaRPr lang="en-GB" sz="2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275856" y="1628800"/>
            <a:ext cx="3384376" cy="504056"/>
          </a:xfrm>
          <a:prstGeom prst="roundRect">
            <a:avLst/>
          </a:prstGeom>
          <a:solidFill>
            <a:srgbClr val="FFCC99">
              <a:alpha val="5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rgbClr val="C00000"/>
                </a:solidFill>
                <a:latin typeface="Britannic Bold" panose="020B0903060703020204" pitchFamily="34" charset="0"/>
              </a:rPr>
              <a:t>DSD 1</a:t>
            </a:r>
            <a:endParaRPr lang="en-GB" sz="2800" dirty="0">
              <a:solidFill>
                <a:srgbClr val="C00000"/>
              </a:solidFill>
              <a:latin typeface="Britannic Bold" panose="020B090306070302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75856" y="2165952"/>
            <a:ext cx="2376264" cy="504056"/>
          </a:xfrm>
          <a:prstGeom prst="roundRect">
            <a:avLst/>
          </a:prstGeom>
          <a:solidFill>
            <a:srgbClr val="FFCC99">
              <a:alpha val="5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rgbClr val="C00000"/>
                </a:solidFill>
                <a:latin typeface="Britannic Bold" panose="020B0903060703020204" pitchFamily="34" charset="0"/>
              </a:rPr>
              <a:t>DSD 2</a:t>
            </a:r>
            <a:endParaRPr lang="en-GB" sz="2800" dirty="0">
              <a:solidFill>
                <a:srgbClr val="C00000"/>
              </a:solidFill>
              <a:latin typeface="Britannic Bold" panose="020B090306070302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275856" y="2708920"/>
            <a:ext cx="4156659" cy="1008112"/>
          </a:xfrm>
          <a:prstGeom prst="roundRect">
            <a:avLst/>
          </a:prstGeom>
          <a:solidFill>
            <a:srgbClr val="CCFF99">
              <a:alpha val="5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rgbClr val="006600"/>
                </a:solidFill>
                <a:latin typeface="Britannic Bold" panose="020B0903060703020204" pitchFamily="34" charset="0"/>
              </a:rPr>
              <a:t>DSD 3</a:t>
            </a:r>
            <a:endParaRPr lang="en-GB" sz="2800" dirty="0">
              <a:solidFill>
                <a:srgbClr val="006600"/>
              </a:solidFill>
              <a:latin typeface="Britannic Bold" panose="020B090306070302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3275856" y="3750128"/>
            <a:ext cx="5328592" cy="504056"/>
          </a:xfrm>
          <a:prstGeom prst="roundRect">
            <a:avLst/>
          </a:prstGeom>
          <a:solidFill>
            <a:schemeClr val="accent2">
              <a:lumMod val="20000"/>
              <a:lumOff val="80000"/>
              <a:alpha val="5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chemeClr val="accent2"/>
                </a:solidFill>
                <a:latin typeface="Britannic Bold" panose="020B0903060703020204" pitchFamily="34" charset="0"/>
              </a:rPr>
              <a:t>DSD 4</a:t>
            </a:r>
            <a:endParaRPr lang="en-GB" sz="2800" dirty="0">
              <a:solidFill>
                <a:schemeClr val="accent2"/>
              </a:solidFill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0144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DSD </a:t>
            </a:r>
            <a:r>
              <a:rPr lang="en-GB" dirty="0" smtClean="0"/>
              <a:t>Matrix optimisation</a:t>
            </a:r>
            <a:endParaRPr lang="en-GB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0146470"/>
              </p:ext>
            </p:extLst>
          </p:nvPr>
        </p:nvGraphicFramePr>
        <p:xfrm>
          <a:off x="395288" y="1268413"/>
          <a:ext cx="8241512" cy="296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2253"/>
                <a:gridCol w="725805"/>
                <a:gridCol w="1175657"/>
                <a:gridCol w="593979"/>
                <a:gridCol w="1041718"/>
                <a:gridCol w="746443"/>
                <a:gridCol w="1175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2"/>
                          </a:solidFill>
                        </a:rPr>
                        <a:t>Data Flow</a:t>
                      </a:r>
                      <a:endParaRPr lang="en-GB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FREQ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REF_AREA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STO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ACTIVITY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CONS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PRODUCT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FF0000"/>
                          </a:solidFill>
                        </a:rPr>
                        <a:t>Main Aggregates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FF0000"/>
                          </a:solidFill>
                        </a:rPr>
                        <a:t>GDP and</a:t>
                      </a:r>
                      <a:r>
                        <a:rPr lang="en-GB" baseline="0" dirty="0" smtClean="0">
                          <a:solidFill>
                            <a:srgbClr val="FF0000"/>
                          </a:solidFill>
                        </a:rPr>
                        <a:t> main indicators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B050"/>
                          </a:solidFill>
                        </a:rPr>
                        <a:t>Sector Accounts</a:t>
                      </a:r>
                      <a:endParaRPr lang="en-GB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B050"/>
                          </a:solidFill>
                        </a:rPr>
                        <a:t>General Government</a:t>
                      </a:r>
                      <a:endParaRPr lang="en-GB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33CC"/>
                          </a:solidFill>
                        </a:rPr>
                        <a:t>Supply</a:t>
                      </a:r>
                      <a:r>
                        <a:rPr lang="en-GB" baseline="0" dirty="0" smtClean="0">
                          <a:solidFill>
                            <a:srgbClr val="0033CC"/>
                          </a:solidFill>
                        </a:rPr>
                        <a:t> / Use</a:t>
                      </a:r>
                      <a:endParaRPr lang="en-GB" dirty="0">
                        <a:solidFill>
                          <a:srgbClr val="0033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A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28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4365104"/>
            <a:ext cx="7385355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GB" sz="2800" dirty="0" smtClean="0"/>
              <a:t>Different dimensionality = different DSD</a:t>
            </a:r>
          </a:p>
          <a:p>
            <a:pPr marL="914400" lvl="1" indent="-457200" algn="l">
              <a:buFont typeface="Wingdings" panose="05000000000000000000" pitchFamily="2" charset="2"/>
              <a:buChar char="Ø"/>
            </a:pPr>
            <a:r>
              <a:rPr lang="en-GB" sz="2800" dirty="0" smtClean="0">
                <a:solidFill>
                  <a:schemeClr val="bg1">
                    <a:lumMod val="75000"/>
                  </a:schemeClr>
                </a:solidFill>
              </a:rPr>
              <a:t>No optimisation</a:t>
            </a:r>
          </a:p>
          <a:p>
            <a:pPr marL="914400" lvl="1" indent="-457200" algn="l">
              <a:buFont typeface="Wingdings" panose="05000000000000000000" pitchFamily="2" charset="2"/>
              <a:buChar char="Ø"/>
            </a:pPr>
            <a:r>
              <a:rPr lang="en-GB" sz="2800" dirty="0" smtClean="0"/>
              <a:t>Single DSD</a:t>
            </a:r>
          </a:p>
          <a:p>
            <a:pPr marL="914400" lvl="1" indent="-457200" algn="l">
              <a:buFont typeface="Wingdings" panose="05000000000000000000" pitchFamily="2" charset="2"/>
              <a:buChar char="Ø"/>
            </a:pPr>
            <a:r>
              <a:rPr lang="en-GB" sz="2800" dirty="0" smtClean="0">
                <a:solidFill>
                  <a:schemeClr val="bg1">
                    <a:lumMod val="75000"/>
                  </a:schemeClr>
                </a:solidFill>
              </a:rPr>
              <a:t>Multiple DSDs with minimal dimensions</a:t>
            </a:r>
            <a:endParaRPr lang="en-GB" sz="28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184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DSD </a:t>
            </a:r>
            <a:r>
              <a:rPr lang="en-GB" dirty="0" smtClean="0"/>
              <a:t>Matrix optimisation</a:t>
            </a:r>
            <a:endParaRPr lang="en-GB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2551904"/>
              </p:ext>
            </p:extLst>
          </p:nvPr>
        </p:nvGraphicFramePr>
        <p:xfrm>
          <a:off x="395288" y="1268413"/>
          <a:ext cx="8241512" cy="296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2253"/>
                <a:gridCol w="725805"/>
                <a:gridCol w="1175657"/>
                <a:gridCol w="593979"/>
                <a:gridCol w="1041718"/>
                <a:gridCol w="746443"/>
                <a:gridCol w="1175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2"/>
                          </a:solidFill>
                        </a:rPr>
                        <a:t>Data Flow</a:t>
                      </a:r>
                      <a:endParaRPr lang="en-GB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FREQ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REF_AREA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STO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ACTIVITY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CONS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PRODUCT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FF0000"/>
                          </a:solidFill>
                        </a:rPr>
                        <a:t>Main Aggregates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_Z</a:t>
                      </a:r>
                      <a:endParaRPr lang="en-GB" sz="2800" b="1" dirty="0">
                        <a:solidFill>
                          <a:srgbClr val="FF0000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_Z</a:t>
                      </a:r>
                      <a:endParaRPr lang="en-GB" sz="2800" b="1" dirty="0">
                        <a:solidFill>
                          <a:srgbClr val="FF0000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FF0000"/>
                          </a:solidFill>
                        </a:rPr>
                        <a:t>GDP and</a:t>
                      </a:r>
                      <a:r>
                        <a:rPr lang="en-GB" baseline="0" dirty="0" smtClean="0">
                          <a:solidFill>
                            <a:srgbClr val="FF0000"/>
                          </a:solidFill>
                        </a:rPr>
                        <a:t> main indicators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_Z</a:t>
                      </a:r>
                      <a:endParaRPr lang="en-GB" sz="2800" b="1" dirty="0">
                        <a:solidFill>
                          <a:srgbClr val="FF0000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_Z</a:t>
                      </a:r>
                      <a:endParaRPr lang="en-GB" sz="2800" b="1" dirty="0">
                        <a:solidFill>
                          <a:srgbClr val="FF0000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_Z</a:t>
                      </a:r>
                      <a:endParaRPr lang="en-GB" sz="2800" b="1" dirty="0">
                        <a:solidFill>
                          <a:srgbClr val="FF0000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B050"/>
                          </a:solidFill>
                        </a:rPr>
                        <a:t>Sector Accounts</a:t>
                      </a:r>
                      <a:endParaRPr lang="en-GB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_Z</a:t>
                      </a:r>
                      <a:endParaRPr lang="en-GB" sz="2800" b="1" dirty="0">
                        <a:solidFill>
                          <a:srgbClr val="FF0000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_Z</a:t>
                      </a:r>
                      <a:endParaRPr lang="en-GB" sz="2800" b="1" dirty="0">
                        <a:solidFill>
                          <a:srgbClr val="FF0000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B050"/>
                          </a:solidFill>
                        </a:rPr>
                        <a:t>General Government</a:t>
                      </a:r>
                      <a:endParaRPr lang="en-GB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_Z</a:t>
                      </a:r>
                      <a:endParaRPr lang="en-GB" sz="2800" b="1" dirty="0">
                        <a:solidFill>
                          <a:srgbClr val="FF0000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_Z</a:t>
                      </a:r>
                      <a:endParaRPr lang="en-GB" sz="2800" b="1" dirty="0">
                        <a:solidFill>
                          <a:srgbClr val="FF0000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33CC"/>
                          </a:solidFill>
                        </a:rPr>
                        <a:t>Supply</a:t>
                      </a:r>
                      <a:r>
                        <a:rPr lang="en-GB" baseline="0" dirty="0" smtClean="0">
                          <a:solidFill>
                            <a:srgbClr val="0033CC"/>
                          </a:solidFill>
                        </a:rPr>
                        <a:t> / Use</a:t>
                      </a:r>
                      <a:endParaRPr lang="en-GB" dirty="0">
                        <a:solidFill>
                          <a:srgbClr val="0033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A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_Z</a:t>
                      </a:r>
                      <a:endParaRPr lang="en-GB" sz="2800" b="1" dirty="0">
                        <a:solidFill>
                          <a:srgbClr val="FF0000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_Z</a:t>
                      </a:r>
                      <a:endParaRPr lang="en-GB" sz="2800" b="1" dirty="0">
                        <a:solidFill>
                          <a:srgbClr val="FF0000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29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4365104"/>
            <a:ext cx="7385355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GB" sz="2800" dirty="0" smtClean="0"/>
              <a:t>Different dimensionality = different DSD</a:t>
            </a:r>
          </a:p>
          <a:p>
            <a:pPr marL="914400" lvl="1" indent="-457200" algn="l">
              <a:buFont typeface="Wingdings" panose="05000000000000000000" pitchFamily="2" charset="2"/>
              <a:buChar char="Ø"/>
            </a:pPr>
            <a:r>
              <a:rPr lang="en-GB" sz="2800" dirty="0" smtClean="0">
                <a:solidFill>
                  <a:schemeClr val="bg1">
                    <a:lumMod val="75000"/>
                  </a:schemeClr>
                </a:solidFill>
              </a:rPr>
              <a:t>No optimisation</a:t>
            </a:r>
          </a:p>
          <a:p>
            <a:pPr marL="914400" lvl="1" indent="-457200" algn="l">
              <a:buFont typeface="Wingdings" panose="05000000000000000000" pitchFamily="2" charset="2"/>
              <a:buChar char="Ø"/>
            </a:pPr>
            <a:r>
              <a:rPr lang="en-GB" sz="2800" dirty="0" smtClean="0"/>
              <a:t>Single DSD</a:t>
            </a:r>
          </a:p>
          <a:p>
            <a:pPr marL="914400" lvl="1" indent="-457200" algn="l">
              <a:buFont typeface="Wingdings" panose="05000000000000000000" pitchFamily="2" charset="2"/>
              <a:buChar char="Ø"/>
            </a:pPr>
            <a:r>
              <a:rPr lang="en-GB" sz="2800" dirty="0" smtClean="0">
                <a:solidFill>
                  <a:schemeClr val="bg1">
                    <a:lumMod val="75000"/>
                  </a:schemeClr>
                </a:solidFill>
              </a:rPr>
              <a:t>Multiple DSDs with minimal dimensions</a:t>
            </a:r>
            <a:endParaRPr lang="en-GB" sz="28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813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3808" y="274638"/>
            <a:ext cx="5842992" cy="633412"/>
          </a:xfrm>
        </p:spPr>
        <p:txBody>
          <a:bodyPr/>
          <a:lstStyle/>
          <a:p>
            <a:r>
              <a:rPr lang="en-GB" dirty="0" smtClean="0"/>
              <a:t>Starting point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288" y="1340768"/>
            <a:ext cx="8353176" cy="468062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2400" dirty="0" smtClean="0"/>
              <a:t>Two apparently mutually </a:t>
            </a:r>
            <a:r>
              <a:rPr lang="en-GB" sz="2400" dirty="0"/>
              <a:t>exclusive </a:t>
            </a:r>
            <a:r>
              <a:rPr lang="en-GB" sz="2400" dirty="0" smtClean="0"/>
              <a:t>objectives, when </a:t>
            </a:r>
            <a:r>
              <a:rPr lang="en-GB" sz="2400" dirty="0"/>
              <a:t>implementing SDMX</a:t>
            </a:r>
            <a:r>
              <a:rPr lang="en-GB" sz="2400" dirty="0" smtClean="0"/>
              <a:t>: </a:t>
            </a:r>
            <a:endParaRPr lang="en-US" sz="2400" dirty="0"/>
          </a:p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GB" sz="2400" dirty="0"/>
              <a:t>Maintaining a minimum number of objects </a:t>
            </a:r>
            <a:r>
              <a:rPr lang="en-GB" sz="2400" dirty="0" smtClean="0"/>
              <a:t>(Concept </a:t>
            </a:r>
            <a:r>
              <a:rPr lang="en-GB" sz="2400" dirty="0"/>
              <a:t>Schemes, Data Structure </a:t>
            </a:r>
            <a:r>
              <a:rPr lang="en-GB" sz="2400" dirty="0" smtClean="0"/>
              <a:t>Definitions, Code Lists,…) </a:t>
            </a:r>
          </a:p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GB" sz="2400" dirty="0" smtClean="0"/>
              <a:t>Tailoring </a:t>
            </a:r>
            <a:r>
              <a:rPr lang="en-GB" sz="2400" dirty="0"/>
              <a:t>data messages to the respective data exchange </a:t>
            </a:r>
            <a:r>
              <a:rPr lang="en-GB" sz="2400" dirty="0" smtClean="0"/>
              <a:t>need</a:t>
            </a:r>
          </a:p>
          <a:p>
            <a:pPr marL="0" lvl="0" indent="0">
              <a:spcBef>
                <a:spcPts val="0"/>
              </a:spcBef>
              <a:spcAft>
                <a:spcPts val="600"/>
              </a:spcAft>
              <a:buNone/>
            </a:pPr>
            <a:endParaRPr lang="en-GB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2400" dirty="0" smtClean="0"/>
              <a:t>Outline </a:t>
            </a:r>
            <a:r>
              <a:rPr lang="en-GB" sz="2400" dirty="0"/>
              <a:t>general principles on how to design and create SDMX </a:t>
            </a:r>
            <a:r>
              <a:rPr lang="en-GB" sz="2400" dirty="0" smtClean="0"/>
              <a:t>artefacts, </a:t>
            </a:r>
            <a:r>
              <a:rPr lang="en-GB" sz="2400" dirty="0"/>
              <a:t>following a step-by-step approach based on the SDMX </a:t>
            </a:r>
            <a:r>
              <a:rPr lang="en-GB" sz="2400" dirty="0" smtClean="0"/>
              <a:t>Information Model</a:t>
            </a:r>
            <a:r>
              <a:rPr lang="en-GB" sz="2400" dirty="0"/>
              <a:t>. 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97326C-9136-43BD-B7FC-10DBEE6C0A5D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438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DSD </a:t>
            </a:r>
            <a:r>
              <a:rPr lang="en-GB" dirty="0" smtClean="0"/>
              <a:t>Matrix optimisation</a:t>
            </a:r>
            <a:endParaRPr lang="en-GB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5782630"/>
              </p:ext>
            </p:extLst>
          </p:nvPr>
        </p:nvGraphicFramePr>
        <p:xfrm>
          <a:off x="395288" y="1268413"/>
          <a:ext cx="8241512" cy="296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2253"/>
                <a:gridCol w="725805"/>
                <a:gridCol w="1175657"/>
                <a:gridCol w="593979"/>
                <a:gridCol w="1041718"/>
                <a:gridCol w="746443"/>
                <a:gridCol w="1175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2"/>
                          </a:solidFill>
                        </a:rPr>
                        <a:t>Data Flow</a:t>
                      </a:r>
                      <a:endParaRPr lang="en-GB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FREQ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REF_AREA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STO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ACTIVITY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CONS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PRODUCT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FF0000"/>
                          </a:solidFill>
                        </a:rPr>
                        <a:t>Main Aggregates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_Z</a:t>
                      </a:r>
                      <a:endParaRPr lang="en-GB" sz="2800" b="1" dirty="0">
                        <a:solidFill>
                          <a:srgbClr val="FF0000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_Z</a:t>
                      </a:r>
                      <a:endParaRPr lang="en-GB" sz="2800" b="1" dirty="0">
                        <a:solidFill>
                          <a:srgbClr val="FF0000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FF0000"/>
                          </a:solidFill>
                        </a:rPr>
                        <a:t>GDP and</a:t>
                      </a:r>
                      <a:r>
                        <a:rPr lang="en-GB" baseline="0" dirty="0" smtClean="0">
                          <a:solidFill>
                            <a:srgbClr val="FF0000"/>
                          </a:solidFill>
                        </a:rPr>
                        <a:t> main indicators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_Z</a:t>
                      </a:r>
                      <a:endParaRPr lang="en-GB" sz="2800" b="1" dirty="0">
                        <a:solidFill>
                          <a:srgbClr val="FF0000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_Z</a:t>
                      </a:r>
                      <a:endParaRPr lang="en-GB" sz="2800" b="1" dirty="0">
                        <a:solidFill>
                          <a:srgbClr val="FF0000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_Z</a:t>
                      </a:r>
                      <a:endParaRPr lang="en-GB" sz="2800" b="1" dirty="0">
                        <a:solidFill>
                          <a:srgbClr val="FF0000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B050"/>
                          </a:solidFill>
                        </a:rPr>
                        <a:t>Sector Accounts</a:t>
                      </a:r>
                      <a:endParaRPr lang="en-GB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_Z</a:t>
                      </a:r>
                      <a:endParaRPr lang="en-GB" sz="2800" b="1" dirty="0">
                        <a:solidFill>
                          <a:srgbClr val="FF0000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_Z</a:t>
                      </a:r>
                      <a:endParaRPr lang="en-GB" sz="2800" b="1" dirty="0">
                        <a:solidFill>
                          <a:srgbClr val="FF0000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B050"/>
                          </a:solidFill>
                        </a:rPr>
                        <a:t>General Government</a:t>
                      </a:r>
                      <a:endParaRPr lang="en-GB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_Z</a:t>
                      </a:r>
                      <a:endParaRPr lang="en-GB" sz="2800" b="1" dirty="0">
                        <a:solidFill>
                          <a:srgbClr val="FF0000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_Z</a:t>
                      </a:r>
                      <a:endParaRPr lang="en-GB" sz="2800" b="1" dirty="0">
                        <a:solidFill>
                          <a:srgbClr val="FF0000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33CC"/>
                          </a:solidFill>
                        </a:rPr>
                        <a:t>Supply</a:t>
                      </a:r>
                      <a:r>
                        <a:rPr lang="en-GB" baseline="0" dirty="0" smtClean="0">
                          <a:solidFill>
                            <a:srgbClr val="0033CC"/>
                          </a:solidFill>
                        </a:rPr>
                        <a:t> / Use</a:t>
                      </a:r>
                      <a:endParaRPr lang="en-GB" dirty="0">
                        <a:solidFill>
                          <a:srgbClr val="0033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A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_Z</a:t>
                      </a:r>
                      <a:endParaRPr lang="en-GB" sz="2800" b="1" dirty="0">
                        <a:solidFill>
                          <a:srgbClr val="FF0000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_Z</a:t>
                      </a:r>
                      <a:endParaRPr lang="en-GB" sz="2800" b="1" dirty="0">
                        <a:solidFill>
                          <a:srgbClr val="FF0000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30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4365104"/>
            <a:ext cx="7385355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GB" sz="2800" dirty="0" smtClean="0"/>
              <a:t>Different dimensionality = different DSD</a:t>
            </a:r>
          </a:p>
          <a:p>
            <a:pPr marL="914400" lvl="1" indent="-457200" algn="l">
              <a:buFont typeface="Wingdings" panose="05000000000000000000" pitchFamily="2" charset="2"/>
              <a:buChar char="Ø"/>
            </a:pPr>
            <a:r>
              <a:rPr lang="en-GB" sz="2800" dirty="0" smtClean="0">
                <a:solidFill>
                  <a:schemeClr val="bg1">
                    <a:lumMod val="75000"/>
                  </a:schemeClr>
                </a:solidFill>
              </a:rPr>
              <a:t>No optimisation</a:t>
            </a:r>
          </a:p>
          <a:p>
            <a:pPr marL="914400" lvl="1" indent="-457200" algn="l">
              <a:buFont typeface="Wingdings" panose="05000000000000000000" pitchFamily="2" charset="2"/>
              <a:buChar char="Ø"/>
            </a:pPr>
            <a:r>
              <a:rPr lang="en-GB" sz="2800" dirty="0" smtClean="0"/>
              <a:t>Single DSD</a:t>
            </a:r>
          </a:p>
          <a:p>
            <a:pPr marL="914400" lvl="1" indent="-457200" algn="l">
              <a:buFont typeface="Wingdings" panose="05000000000000000000" pitchFamily="2" charset="2"/>
              <a:buChar char="Ø"/>
            </a:pPr>
            <a:r>
              <a:rPr lang="en-GB" sz="2800" dirty="0" smtClean="0">
                <a:solidFill>
                  <a:schemeClr val="bg1">
                    <a:lumMod val="75000"/>
                  </a:schemeClr>
                </a:solidFill>
              </a:rPr>
              <a:t>Multiple DSDs with minimal dimensions</a:t>
            </a:r>
            <a:endParaRPr lang="en-GB" sz="2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75856" y="1628800"/>
            <a:ext cx="5328592" cy="2592288"/>
          </a:xfrm>
          <a:prstGeom prst="roundRect">
            <a:avLst/>
          </a:prstGeom>
          <a:solidFill>
            <a:schemeClr val="accent2">
              <a:lumMod val="20000"/>
              <a:lumOff val="80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chemeClr val="tx1"/>
                </a:solidFill>
                <a:latin typeface="Britannic Bold" panose="020B0903060703020204" pitchFamily="34" charset="0"/>
              </a:rPr>
              <a:t>DSD 1</a:t>
            </a:r>
            <a:endParaRPr lang="en-GB" sz="2800" dirty="0">
              <a:solidFill>
                <a:schemeClr val="tx1"/>
              </a:solidFill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209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DSD </a:t>
            </a:r>
            <a:r>
              <a:rPr lang="en-GB" dirty="0" smtClean="0"/>
              <a:t>Matrix optimisation</a:t>
            </a:r>
            <a:endParaRPr lang="en-GB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3826735"/>
              </p:ext>
            </p:extLst>
          </p:nvPr>
        </p:nvGraphicFramePr>
        <p:xfrm>
          <a:off x="395288" y="1268413"/>
          <a:ext cx="8241512" cy="296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2253"/>
                <a:gridCol w="725805"/>
                <a:gridCol w="1175657"/>
                <a:gridCol w="593979"/>
                <a:gridCol w="1041718"/>
                <a:gridCol w="746443"/>
                <a:gridCol w="1175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2"/>
                          </a:solidFill>
                        </a:rPr>
                        <a:t>Data Flow</a:t>
                      </a:r>
                      <a:endParaRPr lang="en-GB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FREQ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REF_AREA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STO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ACTIVITY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CONS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PRODUCT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FF0000"/>
                          </a:solidFill>
                        </a:rPr>
                        <a:t>Main Aggregates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FF0000"/>
                          </a:solidFill>
                        </a:rPr>
                        <a:t>GDP and</a:t>
                      </a:r>
                      <a:r>
                        <a:rPr lang="en-GB" baseline="0" dirty="0" smtClean="0">
                          <a:solidFill>
                            <a:srgbClr val="FF0000"/>
                          </a:solidFill>
                        </a:rPr>
                        <a:t> main indicators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B050"/>
                          </a:solidFill>
                        </a:rPr>
                        <a:t>Sector Accounts</a:t>
                      </a:r>
                      <a:endParaRPr lang="en-GB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B050"/>
                          </a:solidFill>
                        </a:rPr>
                        <a:t>General Government</a:t>
                      </a:r>
                      <a:endParaRPr lang="en-GB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33CC"/>
                          </a:solidFill>
                        </a:rPr>
                        <a:t>Supply</a:t>
                      </a:r>
                      <a:r>
                        <a:rPr lang="en-GB" baseline="0" dirty="0" smtClean="0">
                          <a:solidFill>
                            <a:srgbClr val="0033CC"/>
                          </a:solidFill>
                        </a:rPr>
                        <a:t> / Use</a:t>
                      </a:r>
                      <a:endParaRPr lang="en-GB" dirty="0">
                        <a:solidFill>
                          <a:srgbClr val="0033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A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31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4365104"/>
            <a:ext cx="7385355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GB" sz="2800" dirty="0" smtClean="0"/>
              <a:t>Different dimensionality = different DSD</a:t>
            </a:r>
          </a:p>
          <a:p>
            <a:pPr marL="914400" lvl="1" indent="-457200" algn="l">
              <a:buFont typeface="Wingdings" panose="05000000000000000000" pitchFamily="2" charset="2"/>
              <a:buChar char="Ø"/>
            </a:pPr>
            <a:r>
              <a:rPr lang="en-GB" sz="2800" dirty="0" smtClean="0">
                <a:solidFill>
                  <a:schemeClr val="bg1">
                    <a:lumMod val="75000"/>
                  </a:schemeClr>
                </a:solidFill>
              </a:rPr>
              <a:t>No optimisation</a:t>
            </a:r>
          </a:p>
          <a:p>
            <a:pPr marL="914400" lvl="1" indent="-457200" algn="l">
              <a:buFont typeface="Wingdings" panose="05000000000000000000" pitchFamily="2" charset="2"/>
              <a:buChar char="Ø"/>
            </a:pPr>
            <a:r>
              <a:rPr lang="en-GB" sz="2800" dirty="0" smtClean="0">
                <a:solidFill>
                  <a:schemeClr val="bg1">
                    <a:lumMod val="75000"/>
                  </a:schemeClr>
                </a:solidFill>
              </a:rPr>
              <a:t>Single DSD</a:t>
            </a:r>
          </a:p>
          <a:p>
            <a:pPr marL="914400" lvl="1" indent="-457200" algn="l">
              <a:buFont typeface="Wingdings" panose="05000000000000000000" pitchFamily="2" charset="2"/>
              <a:buChar char="Ø"/>
            </a:pPr>
            <a:r>
              <a:rPr lang="en-GB" sz="2800" dirty="0" smtClean="0"/>
              <a:t>Multiple DSDs with minimal dimensions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1034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DSD </a:t>
            </a:r>
            <a:r>
              <a:rPr lang="en-GB" dirty="0" smtClean="0"/>
              <a:t>Matrix optimisation</a:t>
            </a:r>
            <a:endParaRPr lang="en-GB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6885085"/>
              </p:ext>
            </p:extLst>
          </p:nvPr>
        </p:nvGraphicFramePr>
        <p:xfrm>
          <a:off x="395288" y="1268413"/>
          <a:ext cx="8241512" cy="296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2253"/>
                <a:gridCol w="725805"/>
                <a:gridCol w="1175657"/>
                <a:gridCol w="593979"/>
                <a:gridCol w="1041718"/>
                <a:gridCol w="746443"/>
                <a:gridCol w="1175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2"/>
                          </a:solidFill>
                        </a:rPr>
                        <a:t>Data Flow</a:t>
                      </a:r>
                      <a:endParaRPr lang="en-GB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FREQ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REF_AREA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STO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ACTIVITY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CONS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PRODUCT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FF0000"/>
                          </a:solidFill>
                        </a:rPr>
                        <a:t>Main Aggregates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FF0000"/>
                          </a:solidFill>
                        </a:rPr>
                        <a:t>GDP and</a:t>
                      </a:r>
                      <a:r>
                        <a:rPr lang="en-GB" baseline="0" dirty="0" smtClean="0">
                          <a:solidFill>
                            <a:srgbClr val="FF0000"/>
                          </a:solidFill>
                        </a:rPr>
                        <a:t> main indicators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_T</a:t>
                      </a:r>
                      <a:endParaRPr lang="en-GB" sz="2800" b="1" dirty="0">
                        <a:solidFill>
                          <a:srgbClr val="FF0000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B050"/>
                          </a:solidFill>
                        </a:rPr>
                        <a:t>Sector Accounts</a:t>
                      </a:r>
                      <a:endParaRPr lang="en-GB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B050"/>
                          </a:solidFill>
                        </a:rPr>
                        <a:t>General Government</a:t>
                      </a:r>
                      <a:endParaRPr lang="en-GB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33CC"/>
                          </a:solidFill>
                        </a:rPr>
                        <a:t>Supply</a:t>
                      </a:r>
                      <a:r>
                        <a:rPr lang="en-GB" baseline="0" dirty="0" smtClean="0">
                          <a:solidFill>
                            <a:srgbClr val="0033CC"/>
                          </a:solidFill>
                        </a:rPr>
                        <a:t> / Use</a:t>
                      </a:r>
                      <a:endParaRPr lang="en-GB" dirty="0">
                        <a:solidFill>
                          <a:srgbClr val="0033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A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32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4365104"/>
            <a:ext cx="7385355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GB" sz="2800" dirty="0" smtClean="0"/>
              <a:t>Different dimensionality = different DSD</a:t>
            </a:r>
          </a:p>
          <a:p>
            <a:pPr marL="914400" lvl="1" indent="-457200" algn="l">
              <a:buFont typeface="Wingdings" panose="05000000000000000000" pitchFamily="2" charset="2"/>
              <a:buChar char="Ø"/>
            </a:pPr>
            <a:r>
              <a:rPr lang="en-GB" sz="2800" dirty="0" smtClean="0">
                <a:solidFill>
                  <a:schemeClr val="bg1">
                    <a:lumMod val="75000"/>
                  </a:schemeClr>
                </a:solidFill>
              </a:rPr>
              <a:t>No optimisation</a:t>
            </a:r>
          </a:p>
          <a:p>
            <a:pPr marL="914400" lvl="1" indent="-457200" algn="l">
              <a:buFont typeface="Wingdings" panose="05000000000000000000" pitchFamily="2" charset="2"/>
              <a:buChar char="Ø"/>
            </a:pPr>
            <a:r>
              <a:rPr lang="en-GB" sz="2800" dirty="0" smtClean="0">
                <a:solidFill>
                  <a:schemeClr val="bg1">
                    <a:lumMod val="75000"/>
                  </a:schemeClr>
                </a:solidFill>
              </a:rPr>
              <a:t>Single DSD</a:t>
            </a:r>
          </a:p>
          <a:p>
            <a:pPr marL="914400" lvl="1" indent="-457200" algn="l">
              <a:buFont typeface="Wingdings" panose="05000000000000000000" pitchFamily="2" charset="2"/>
              <a:buChar char="Ø"/>
            </a:pPr>
            <a:r>
              <a:rPr lang="en-GB" sz="2800" dirty="0" smtClean="0"/>
              <a:t>Multiple DSDs with minimal dimensions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183049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DSD </a:t>
            </a:r>
            <a:r>
              <a:rPr lang="en-GB" dirty="0" smtClean="0"/>
              <a:t>Matrix optimisation</a:t>
            </a:r>
            <a:endParaRPr lang="en-GB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76814150"/>
              </p:ext>
            </p:extLst>
          </p:nvPr>
        </p:nvGraphicFramePr>
        <p:xfrm>
          <a:off x="395288" y="1268413"/>
          <a:ext cx="8241512" cy="296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2253"/>
                <a:gridCol w="725805"/>
                <a:gridCol w="1175657"/>
                <a:gridCol w="593979"/>
                <a:gridCol w="1041718"/>
                <a:gridCol w="746443"/>
                <a:gridCol w="1175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2"/>
                          </a:solidFill>
                        </a:rPr>
                        <a:t>Data Flow</a:t>
                      </a:r>
                      <a:endParaRPr lang="en-GB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FREQ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REF_AREA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STO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ACTIVITY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CONS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PRODUCT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FF0000"/>
                          </a:solidFill>
                        </a:rPr>
                        <a:t>Main Aggregates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FF0000"/>
                          </a:solidFill>
                        </a:rPr>
                        <a:t>GDP and</a:t>
                      </a:r>
                      <a:r>
                        <a:rPr lang="en-GB" baseline="0" dirty="0" smtClean="0">
                          <a:solidFill>
                            <a:srgbClr val="FF0000"/>
                          </a:solidFill>
                        </a:rPr>
                        <a:t> main indicators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_T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B050"/>
                          </a:solidFill>
                        </a:rPr>
                        <a:t>Sector Accounts</a:t>
                      </a:r>
                      <a:endParaRPr lang="en-GB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B050"/>
                          </a:solidFill>
                        </a:rPr>
                        <a:t>General Government</a:t>
                      </a:r>
                      <a:endParaRPr lang="en-GB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33CC"/>
                          </a:solidFill>
                        </a:rPr>
                        <a:t>Supply</a:t>
                      </a:r>
                      <a:r>
                        <a:rPr lang="en-GB" baseline="0" dirty="0" smtClean="0">
                          <a:solidFill>
                            <a:srgbClr val="0033CC"/>
                          </a:solidFill>
                        </a:rPr>
                        <a:t> / Use</a:t>
                      </a:r>
                      <a:endParaRPr lang="en-GB" dirty="0">
                        <a:solidFill>
                          <a:srgbClr val="0033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A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33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4365104"/>
            <a:ext cx="7385355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GB" sz="2800" dirty="0" smtClean="0"/>
              <a:t>Different dimensionality = different DSD</a:t>
            </a:r>
          </a:p>
          <a:p>
            <a:pPr marL="914400" lvl="1" indent="-457200" algn="l">
              <a:buFont typeface="Wingdings" panose="05000000000000000000" pitchFamily="2" charset="2"/>
              <a:buChar char="Ø"/>
            </a:pPr>
            <a:r>
              <a:rPr lang="en-GB" sz="2800" dirty="0" smtClean="0">
                <a:solidFill>
                  <a:schemeClr val="bg1">
                    <a:lumMod val="75000"/>
                  </a:schemeClr>
                </a:solidFill>
              </a:rPr>
              <a:t>No optimisation</a:t>
            </a:r>
          </a:p>
          <a:p>
            <a:pPr marL="914400" lvl="1" indent="-457200" algn="l">
              <a:buFont typeface="Wingdings" panose="05000000000000000000" pitchFamily="2" charset="2"/>
              <a:buChar char="Ø"/>
            </a:pPr>
            <a:r>
              <a:rPr lang="en-GB" sz="2800" dirty="0" smtClean="0">
                <a:solidFill>
                  <a:schemeClr val="bg1">
                    <a:lumMod val="75000"/>
                  </a:schemeClr>
                </a:solidFill>
              </a:rPr>
              <a:t>Single DSD</a:t>
            </a:r>
          </a:p>
          <a:p>
            <a:pPr marL="914400" lvl="1" indent="-457200" algn="l">
              <a:buFont typeface="Wingdings" panose="05000000000000000000" pitchFamily="2" charset="2"/>
              <a:buChar char="Ø"/>
            </a:pPr>
            <a:r>
              <a:rPr lang="en-GB" sz="2800" dirty="0" smtClean="0"/>
              <a:t>Multiple DSDs with minimal dimensions</a:t>
            </a:r>
            <a:endParaRPr lang="en-GB" sz="2800" dirty="0"/>
          </a:p>
        </p:txBody>
      </p:sp>
      <p:sp>
        <p:nvSpPr>
          <p:cNvPr id="6" name="Rounded Rectangle 5"/>
          <p:cNvSpPr/>
          <p:nvPr/>
        </p:nvSpPr>
        <p:spPr>
          <a:xfrm>
            <a:off x="3275856" y="1628800"/>
            <a:ext cx="3384376" cy="1008112"/>
          </a:xfrm>
          <a:prstGeom prst="roundRect">
            <a:avLst/>
          </a:prstGeom>
          <a:solidFill>
            <a:srgbClr val="FFCC99">
              <a:alpha val="5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rgbClr val="C00000"/>
                </a:solidFill>
                <a:latin typeface="Britannic Bold" panose="020B0903060703020204" pitchFamily="34" charset="0"/>
              </a:rPr>
              <a:t>DSD 1</a:t>
            </a:r>
            <a:endParaRPr lang="en-GB" sz="2800" dirty="0">
              <a:solidFill>
                <a:srgbClr val="C00000"/>
              </a:solidFill>
              <a:latin typeface="Britannic Bold" panose="020B090306070302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275856" y="2708920"/>
            <a:ext cx="4156659" cy="1008112"/>
          </a:xfrm>
          <a:prstGeom prst="roundRect">
            <a:avLst/>
          </a:prstGeom>
          <a:solidFill>
            <a:srgbClr val="CCFF99">
              <a:alpha val="5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rgbClr val="006600"/>
                </a:solidFill>
                <a:latin typeface="Britannic Bold" panose="020B0903060703020204" pitchFamily="34" charset="0"/>
              </a:rPr>
              <a:t>DSD 2</a:t>
            </a:r>
            <a:endParaRPr lang="en-GB" sz="2800" dirty="0">
              <a:solidFill>
                <a:srgbClr val="006600"/>
              </a:solidFill>
              <a:latin typeface="Britannic Bold" panose="020B090306070302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3275856" y="3750128"/>
            <a:ext cx="5328592" cy="504056"/>
          </a:xfrm>
          <a:prstGeom prst="roundRect">
            <a:avLst/>
          </a:prstGeom>
          <a:solidFill>
            <a:schemeClr val="accent2">
              <a:lumMod val="20000"/>
              <a:lumOff val="80000"/>
              <a:alpha val="5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chemeClr val="accent2"/>
                </a:solidFill>
                <a:latin typeface="Britannic Bold" panose="020B0903060703020204" pitchFamily="34" charset="0"/>
              </a:rPr>
              <a:t>DSD 3</a:t>
            </a:r>
            <a:endParaRPr lang="en-GB" sz="2800" dirty="0">
              <a:solidFill>
                <a:schemeClr val="accent2"/>
              </a:solidFill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1050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Overall process</a:t>
            </a:r>
            <a:endParaRPr lang="en-GB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2191080"/>
              </p:ext>
            </p:extLst>
          </p:nvPr>
        </p:nvGraphicFramePr>
        <p:xfrm>
          <a:off x="395288" y="1268413"/>
          <a:ext cx="8229600" cy="4752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34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0748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Deriving SDMX artefacts from matrix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13065538"/>
              </p:ext>
            </p:extLst>
          </p:nvPr>
        </p:nvGraphicFramePr>
        <p:xfrm>
          <a:off x="395288" y="1268413"/>
          <a:ext cx="8241512" cy="296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2253"/>
                <a:gridCol w="725805"/>
                <a:gridCol w="1175657"/>
                <a:gridCol w="593979"/>
                <a:gridCol w="1041718"/>
                <a:gridCol w="746443"/>
                <a:gridCol w="1175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2"/>
                          </a:solidFill>
                        </a:rPr>
                        <a:t>Data Flow</a:t>
                      </a:r>
                      <a:endParaRPr lang="en-GB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FREQ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REF_AREA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STO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ACTIVITY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CONS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2"/>
                          </a:solidFill>
                        </a:rPr>
                        <a:t>PRODUCT</a:t>
                      </a:r>
                      <a:endParaRPr lang="en-GB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FF0000"/>
                          </a:solidFill>
                        </a:rPr>
                        <a:t>Main Aggregates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FF0000"/>
                          </a:solidFill>
                        </a:rPr>
                        <a:t>GDP and</a:t>
                      </a:r>
                      <a:r>
                        <a:rPr lang="en-GB" baseline="0" dirty="0" smtClean="0">
                          <a:solidFill>
                            <a:srgbClr val="FF0000"/>
                          </a:solidFill>
                        </a:rPr>
                        <a:t> main indicators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_T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B050"/>
                          </a:solidFill>
                        </a:rPr>
                        <a:t>Sector Accounts</a:t>
                      </a:r>
                      <a:endParaRPr lang="en-GB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B050"/>
                          </a:solidFill>
                        </a:rPr>
                        <a:t>General Government</a:t>
                      </a:r>
                      <a:endParaRPr lang="en-GB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33CC"/>
                          </a:solidFill>
                        </a:rPr>
                        <a:t>Supply</a:t>
                      </a:r>
                      <a:r>
                        <a:rPr lang="en-GB" baseline="0" dirty="0" smtClean="0">
                          <a:solidFill>
                            <a:srgbClr val="0033CC"/>
                          </a:solidFill>
                        </a:rPr>
                        <a:t> / Use</a:t>
                      </a:r>
                      <a:endParaRPr lang="en-GB" dirty="0">
                        <a:solidFill>
                          <a:srgbClr val="0033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A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35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  <p:sp>
        <p:nvSpPr>
          <p:cNvPr id="6" name="Rounded Rectangle 5"/>
          <p:cNvSpPr/>
          <p:nvPr/>
        </p:nvSpPr>
        <p:spPr>
          <a:xfrm>
            <a:off x="3275856" y="1628800"/>
            <a:ext cx="3384376" cy="1008112"/>
          </a:xfrm>
          <a:prstGeom prst="roundRect">
            <a:avLst/>
          </a:prstGeom>
          <a:solidFill>
            <a:srgbClr val="FFCC99">
              <a:alpha val="5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rgbClr val="C00000"/>
                </a:solidFill>
                <a:latin typeface="Britannic Bold" panose="020B0903060703020204" pitchFamily="34" charset="0"/>
              </a:rPr>
              <a:t>DSD 1</a:t>
            </a:r>
            <a:endParaRPr lang="en-GB" sz="2800" dirty="0">
              <a:solidFill>
                <a:srgbClr val="C00000"/>
              </a:solidFill>
              <a:latin typeface="Britannic Bold" panose="020B090306070302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275856" y="2708920"/>
            <a:ext cx="4156659" cy="1008112"/>
          </a:xfrm>
          <a:prstGeom prst="roundRect">
            <a:avLst/>
          </a:prstGeom>
          <a:solidFill>
            <a:srgbClr val="CCFF99">
              <a:alpha val="5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rgbClr val="006600"/>
                </a:solidFill>
                <a:latin typeface="Britannic Bold" panose="020B0903060703020204" pitchFamily="34" charset="0"/>
              </a:rPr>
              <a:t>DSD 2</a:t>
            </a:r>
            <a:endParaRPr lang="en-GB" sz="2800" dirty="0">
              <a:solidFill>
                <a:srgbClr val="006600"/>
              </a:solidFill>
              <a:latin typeface="Britannic Bold" panose="020B090306070302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3275856" y="3750128"/>
            <a:ext cx="5328592" cy="504056"/>
          </a:xfrm>
          <a:prstGeom prst="roundRect">
            <a:avLst/>
          </a:prstGeom>
          <a:solidFill>
            <a:schemeClr val="accent2">
              <a:lumMod val="20000"/>
              <a:lumOff val="80000"/>
              <a:alpha val="5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chemeClr val="accent2"/>
                </a:solidFill>
                <a:latin typeface="Britannic Bold" panose="020B0903060703020204" pitchFamily="34" charset="0"/>
              </a:rPr>
              <a:t>DSD 3</a:t>
            </a:r>
            <a:endParaRPr lang="en-GB" sz="2800" dirty="0">
              <a:solidFill>
                <a:schemeClr val="accent2"/>
              </a:solidFill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3017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Deriving SDMX artefacts from matrix</a:t>
            </a:r>
            <a:endParaRPr lang="en-GB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08293966"/>
              </p:ext>
            </p:extLst>
          </p:nvPr>
        </p:nvGraphicFramePr>
        <p:xfrm>
          <a:off x="395288" y="1268413"/>
          <a:ext cx="8241512" cy="296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2253"/>
                <a:gridCol w="725805"/>
                <a:gridCol w="1175657"/>
                <a:gridCol w="593979"/>
                <a:gridCol w="1041718"/>
                <a:gridCol w="746443"/>
                <a:gridCol w="1175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2"/>
                          </a:solidFill>
                        </a:rPr>
                        <a:t>Data Flow</a:t>
                      </a:r>
                      <a:endParaRPr lang="en-GB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FREQ</a:t>
                      </a:r>
                      <a:endParaRPr lang="en-GB" sz="14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REF_AREA</a:t>
                      </a:r>
                      <a:endParaRPr lang="en-GB" sz="14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STO</a:t>
                      </a:r>
                      <a:endParaRPr lang="en-GB" sz="14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ACTIVITY</a:t>
                      </a:r>
                      <a:endParaRPr lang="en-GB" sz="14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CONS</a:t>
                      </a:r>
                      <a:endParaRPr lang="en-GB" sz="14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PRODUCT</a:t>
                      </a:r>
                      <a:endParaRPr lang="en-GB" sz="14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FF0000"/>
                          </a:solidFill>
                        </a:rPr>
                        <a:t>Main Aggregates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FF0000"/>
                          </a:solidFill>
                        </a:rPr>
                        <a:t>GDP and</a:t>
                      </a:r>
                      <a:r>
                        <a:rPr lang="en-GB" baseline="0" dirty="0" smtClean="0">
                          <a:solidFill>
                            <a:srgbClr val="FF0000"/>
                          </a:solidFill>
                        </a:rPr>
                        <a:t> main indicators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_T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B050"/>
                          </a:solidFill>
                        </a:rPr>
                        <a:t>Sector Accounts</a:t>
                      </a:r>
                      <a:endParaRPr lang="en-GB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B050"/>
                          </a:solidFill>
                        </a:rPr>
                        <a:t>General Government</a:t>
                      </a:r>
                      <a:endParaRPr lang="en-GB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33CC"/>
                          </a:solidFill>
                        </a:rPr>
                        <a:t>Supply</a:t>
                      </a:r>
                      <a:r>
                        <a:rPr lang="en-GB" baseline="0" dirty="0" smtClean="0">
                          <a:solidFill>
                            <a:srgbClr val="0033CC"/>
                          </a:solidFill>
                        </a:rPr>
                        <a:t> / Use</a:t>
                      </a:r>
                      <a:endParaRPr lang="en-GB" dirty="0">
                        <a:solidFill>
                          <a:srgbClr val="0033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A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36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  <p:sp>
        <p:nvSpPr>
          <p:cNvPr id="6" name="Rounded Rectangle 5"/>
          <p:cNvSpPr/>
          <p:nvPr/>
        </p:nvSpPr>
        <p:spPr>
          <a:xfrm>
            <a:off x="3275856" y="1628800"/>
            <a:ext cx="3384376" cy="1008112"/>
          </a:xfrm>
          <a:prstGeom prst="roundRect">
            <a:avLst/>
          </a:prstGeom>
          <a:solidFill>
            <a:srgbClr val="FFCC99">
              <a:alpha val="5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rgbClr val="C00000"/>
                </a:solidFill>
                <a:latin typeface="Britannic Bold" panose="020B0903060703020204" pitchFamily="34" charset="0"/>
              </a:rPr>
              <a:t>DSD 1</a:t>
            </a:r>
            <a:endParaRPr lang="en-GB" sz="2800" dirty="0">
              <a:solidFill>
                <a:srgbClr val="C00000"/>
              </a:solidFill>
              <a:latin typeface="Britannic Bold" panose="020B090306070302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275856" y="2708920"/>
            <a:ext cx="4156659" cy="1008112"/>
          </a:xfrm>
          <a:prstGeom prst="roundRect">
            <a:avLst/>
          </a:prstGeom>
          <a:solidFill>
            <a:srgbClr val="CCFF99">
              <a:alpha val="5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rgbClr val="006600"/>
                </a:solidFill>
                <a:latin typeface="Britannic Bold" panose="020B0903060703020204" pitchFamily="34" charset="0"/>
              </a:rPr>
              <a:t>DSD 2</a:t>
            </a:r>
            <a:endParaRPr lang="en-GB" sz="2800" dirty="0">
              <a:solidFill>
                <a:srgbClr val="006600"/>
              </a:solidFill>
              <a:latin typeface="Britannic Bold" panose="020B090306070302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3275856" y="3750128"/>
            <a:ext cx="5328592" cy="504056"/>
          </a:xfrm>
          <a:prstGeom prst="roundRect">
            <a:avLst/>
          </a:prstGeom>
          <a:solidFill>
            <a:schemeClr val="accent2">
              <a:lumMod val="20000"/>
              <a:lumOff val="80000"/>
              <a:alpha val="5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chemeClr val="accent2"/>
                </a:solidFill>
                <a:latin typeface="Britannic Bold" panose="020B0903060703020204" pitchFamily="34" charset="0"/>
              </a:rPr>
              <a:t>DSD 3</a:t>
            </a:r>
            <a:endParaRPr lang="en-GB" sz="2800" dirty="0">
              <a:solidFill>
                <a:schemeClr val="accent2"/>
              </a:solidFill>
              <a:latin typeface="Britannic Bold" panose="020B090306070302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3275856" y="1124744"/>
            <a:ext cx="5328592" cy="504056"/>
          </a:xfrm>
          <a:prstGeom prst="roundRect">
            <a:avLst/>
          </a:prstGeom>
          <a:solidFill>
            <a:srgbClr val="FFFF99">
              <a:alpha val="50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rgbClr val="FF9900"/>
                </a:solidFill>
                <a:latin typeface="Britannic Bold" panose="020B0903060703020204" pitchFamily="34" charset="0"/>
              </a:rPr>
              <a:t>Concept Scheme &amp; Code Lists</a:t>
            </a:r>
            <a:endParaRPr lang="en-GB" sz="2800" dirty="0">
              <a:solidFill>
                <a:srgbClr val="FF9900"/>
              </a:solidFill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0634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Deriving SDMX artefacts from matrix</a:t>
            </a:r>
            <a:endParaRPr lang="en-GB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9701343"/>
              </p:ext>
            </p:extLst>
          </p:nvPr>
        </p:nvGraphicFramePr>
        <p:xfrm>
          <a:off x="395288" y="1268413"/>
          <a:ext cx="8241512" cy="296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2253"/>
                <a:gridCol w="725805"/>
                <a:gridCol w="1175657"/>
                <a:gridCol w="593979"/>
                <a:gridCol w="1041718"/>
                <a:gridCol w="746443"/>
                <a:gridCol w="1175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2"/>
                          </a:solidFill>
                        </a:rPr>
                        <a:t>Data Flow</a:t>
                      </a:r>
                      <a:endParaRPr lang="en-GB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FREQ</a:t>
                      </a:r>
                      <a:endParaRPr lang="en-GB" sz="14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REF_AREA</a:t>
                      </a:r>
                      <a:endParaRPr lang="en-GB" sz="14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STO</a:t>
                      </a:r>
                      <a:endParaRPr lang="en-GB" sz="14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ACTIVITY</a:t>
                      </a:r>
                      <a:endParaRPr lang="en-GB" sz="14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CONS</a:t>
                      </a:r>
                      <a:endParaRPr lang="en-GB" sz="14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PRODUCT</a:t>
                      </a:r>
                      <a:endParaRPr lang="en-GB" sz="14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Main Aggregates</a:t>
                      </a:r>
                      <a:endParaRPr lang="en-GB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GDP and</a:t>
                      </a:r>
                      <a:r>
                        <a:rPr lang="en-GB" baseline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 main indicators</a:t>
                      </a:r>
                      <a:endParaRPr lang="en-GB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_T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Sector Accounts</a:t>
                      </a:r>
                      <a:endParaRPr lang="en-GB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General Government</a:t>
                      </a:r>
                      <a:endParaRPr lang="en-GB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Supply</a:t>
                      </a:r>
                      <a:r>
                        <a:rPr lang="en-GB" baseline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 / Use</a:t>
                      </a:r>
                      <a:endParaRPr lang="en-GB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A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37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  <p:sp>
        <p:nvSpPr>
          <p:cNvPr id="6" name="Rounded Rectangle 5"/>
          <p:cNvSpPr/>
          <p:nvPr/>
        </p:nvSpPr>
        <p:spPr>
          <a:xfrm>
            <a:off x="3275856" y="1628800"/>
            <a:ext cx="3384376" cy="1008112"/>
          </a:xfrm>
          <a:prstGeom prst="roundRect">
            <a:avLst/>
          </a:prstGeom>
          <a:solidFill>
            <a:srgbClr val="FFCC99">
              <a:alpha val="5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rgbClr val="C00000"/>
                </a:solidFill>
                <a:latin typeface="Britannic Bold" panose="020B0903060703020204" pitchFamily="34" charset="0"/>
              </a:rPr>
              <a:t>DSD 1</a:t>
            </a:r>
            <a:endParaRPr lang="en-GB" sz="2800" dirty="0">
              <a:solidFill>
                <a:srgbClr val="C00000"/>
              </a:solidFill>
              <a:latin typeface="Britannic Bold" panose="020B090306070302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275856" y="2708920"/>
            <a:ext cx="4156659" cy="1008112"/>
          </a:xfrm>
          <a:prstGeom prst="roundRect">
            <a:avLst/>
          </a:prstGeom>
          <a:solidFill>
            <a:srgbClr val="CCFF99">
              <a:alpha val="5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rgbClr val="006600"/>
                </a:solidFill>
                <a:latin typeface="Britannic Bold" panose="020B0903060703020204" pitchFamily="34" charset="0"/>
              </a:rPr>
              <a:t>DSD 2</a:t>
            </a:r>
            <a:endParaRPr lang="en-GB" sz="2800" dirty="0">
              <a:solidFill>
                <a:srgbClr val="006600"/>
              </a:solidFill>
              <a:latin typeface="Britannic Bold" panose="020B090306070302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3275856" y="3750128"/>
            <a:ext cx="5328592" cy="504056"/>
          </a:xfrm>
          <a:prstGeom prst="roundRect">
            <a:avLst/>
          </a:prstGeom>
          <a:solidFill>
            <a:schemeClr val="accent2">
              <a:lumMod val="20000"/>
              <a:lumOff val="80000"/>
              <a:alpha val="5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chemeClr val="accent2"/>
                </a:solidFill>
                <a:latin typeface="Britannic Bold" panose="020B0903060703020204" pitchFamily="34" charset="0"/>
              </a:rPr>
              <a:t>DSD 3</a:t>
            </a:r>
            <a:endParaRPr lang="en-GB" sz="2800" dirty="0">
              <a:solidFill>
                <a:schemeClr val="accent2"/>
              </a:solidFill>
              <a:latin typeface="Britannic Bold" panose="020B090306070302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3275856" y="1124744"/>
            <a:ext cx="5328592" cy="504056"/>
          </a:xfrm>
          <a:prstGeom prst="roundRect">
            <a:avLst/>
          </a:prstGeom>
          <a:solidFill>
            <a:srgbClr val="FFFF99">
              <a:alpha val="50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rgbClr val="FF9900"/>
                </a:solidFill>
                <a:latin typeface="Britannic Bold" panose="020B0903060703020204" pitchFamily="34" charset="0"/>
              </a:rPr>
              <a:t>Concept Scheme &amp; Code Lists</a:t>
            </a:r>
            <a:endParaRPr lang="en-GB" sz="2800" dirty="0">
              <a:solidFill>
                <a:srgbClr val="FF9900"/>
              </a:solidFill>
              <a:latin typeface="Britannic Bold" panose="020B0903060703020204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79512" y="1634247"/>
            <a:ext cx="2952328" cy="504056"/>
          </a:xfrm>
          <a:prstGeom prst="roundRect">
            <a:avLst/>
          </a:prstGeom>
          <a:solidFill>
            <a:srgbClr val="FFCC99">
              <a:alpha val="5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800" dirty="0">
                <a:solidFill>
                  <a:srgbClr val="C00000"/>
                </a:solidFill>
                <a:latin typeface="Britannic Bold" panose="020B0903060703020204" pitchFamily="34" charset="0"/>
              </a:rPr>
              <a:t>Data flow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179512" y="2174265"/>
            <a:ext cx="2952328" cy="504056"/>
          </a:xfrm>
          <a:prstGeom prst="roundRect">
            <a:avLst/>
          </a:prstGeom>
          <a:solidFill>
            <a:srgbClr val="FFCC99">
              <a:alpha val="5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800" dirty="0">
                <a:solidFill>
                  <a:srgbClr val="C00000"/>
                </a:solidFill>
                <a:latin typeface="Britannic Bold" panose="020B0903060703020204" pitchFamily="34" charset="0"/>
              </a:rPr>
              <a:t>Data flow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176914" y="2708920"/>
            <a:ext cx="2952328" cy="504056"/>
          </a:xfrm>
          <a:prstGeom prst="roundRect">
            <a:avLst/>
          </a:prstGeom>
          <a:solidFill>
            <a:srgbClr val="CCFF99">
              <a:alpha val="5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800" dirty="0">
                <a:solidFill>
                  <a:srgbClr val="006600"/>
                </a:solidFill>
                <a:latin typeface="Britannic Bold" panose="020B0903060703020204" pitchFamily="34" charset="0"/>
              </a:rPr>
              <a:t>Data flow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176914" y="3225552"/>
            <a:ext cx="2952328" cy="504056"/>
          </a:xfrm>
          <a:prstGeom prst="roundRect">
            <a:avLst/>
          </a:prstGeom>
          <a:solidFill>
            <a:srgbClr val="CCFF99">
              <a:alpha val="5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800" dirty="0">
                <a:solidFill>
                  <a:srgbClr val="006600"/>
                </a:solidFill>
                <a:latin typeface="Britannic Bold" panose="020B0903060703020204" pitchFamily="34" charset="0"/>
              </a:rPr>
              <a:t>Data flow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176914" y="3729608"/>
            <a:ext cx="2952328" cy="504056"/>
          </a:xfrm>
          <a:prstGeom prst="roundRect">
            <a:avLst/>
          </a:prstGeom>
          <a:solidFill>
            <a:schemeClr val="accent2">
              <a:lumMod val="20000"/>
              <a:lumOff val="80000"/>
              <a:alpha val="5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800" dirty="0">
                <a:solidFill>
                  <a:schemeClr val="accent2"/>
                </a:solidFill>
                <a:latin typeface="Britannic Bold" panose="020B0903060703020204" pitchFamily="34" charset="0"/>
              </a:rPr>
              <a:t>Data flow</a:t>
            </a:r>
          </a:p>
        </p:txBody>
      </p:sp>
    </p:spTree>
    <p:extLst>
      <p:ext uri="{BB962C8B-B14F-4D97-AF65-F5344CB8AC3E}">
        <p14:creationId xmlns:p14="http://schemas.microsoft.com/office/powerpoint/2010/main" val="2924043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Deriving SDMX artefacts from matrix</a:t>
            </a:r>
            <a:endParaRPr lang="en-GB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89758674"/>
              </p:ext>
            </p:extLst>
          </p:nvPr>
        </p:nvGraphicFramePr>
        <p:xfrm>
          <a:off x="395288" y="1268413"/>
          <a:ext cx="8241512" cy="296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2253"/>
                <a:gridCol w="725805"/>
                <a:gridCol w="1175657"/>
                <a:gridCol w="593979"/>
                <a:gridCol w="1041718"/>
                <a:gridCol w="746443"/>
                <a:gridCol w="1175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2"/>
                          </a:solidFill>
                        </a:rPr>
                        <a:t>Data Flow</a:t>
                      </a:r>
                      <a:endParaRPr lang="en-GB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FREQ</a:t>
                      </a:r>
                      <a:endParaRPr lang="en-GB" sz="14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REF_AREA</a:t>
                      </a:r>
                      <a:endParaRPr lang="en-GB" sz="14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STO</a:t>
                      </a:r>
                      <a:endParaRPr lang="en-GB" sz="14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ACTIVITY</a:t>
                      </a:r>
                      <a:endParaRPr lang="en-GB" sz="14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CONS</a:t>
                      </a:r>
                      <a:endParaRPr lang="en-GB" sz="14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PRODUCT</a:t>
                      </a:r>
                      <a:endParaRPr lang="en-GB" sz="14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Main Aggregates</a:t>
                      </a:r>
                      <a:endParaRPr lang="en-GB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GDP and</a:t>
                      </a:r>
                      <a:r>
                        <a:rPr lang="en-GB" baseline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 main indicators</a:t>
                      </a:r>
                      <a:endParaRPr lang="en-GB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_T</a:t>
                      </a:r>
                      <a:endParaRPr lang="en-GB" sz="2800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Sector Accounts</a:t>
                      </a:r>
                      <a:endParaRPr lang="en-GB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General Government</a:t>
                      </a:r>
                      <a:endParaRPr lang="en-GB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Supply</a:t>
                      </a:r>
                      <a:r>
                        <a:rPr lang="en-GB" baseline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 / Use</a:t>
                      </a:r>
                      <a:endParaRPr lang="en-GB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A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38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  <p:sp>
        <p:nvSpPr>
          <p:cNvPr id="11" name="Rounded Rectangle 10"/>
          <p:cNvSpPr/>
          <p:nvPr/>
        </p:nvSpPr>
        <p:spPr>
          <a:xfrm>
            <a:off x="3275856" y="1124744"/>
            <a:ext cx="5328592" cy="504056"/>
          </a:xfrm>
          <a:prstGeom prst="roundRect">
            <a:avLst/>
          </a:prstGeom>
          <a:solidFill>
            <a:srgbClr val="FFFF99">
              <a:alpha val="50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rgbClr val="FF9900"/>
                </a:solidFill>
                <a:latin typeface="Britannic Bold" panose="020B0903060703020204" pitchFamily="34" charset="0"/>
              </a:rPr>
              <a:t>Concept Scheme &amp; Code Lists</a:t>
            </a:r>
            <a:endParaRPr lang="en-GB" sz="2800" dirty="0">
              <a:solidFill>
                <a:srgbClr val="FF9900"/>
              </a:solidFill>
              <a:latin typeface="Britannic Bold" panose="020B0903060703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179512" y="1634247"/>
            <a:ext cx="2952328" cy="504056"/>
          </a:xfrm>
          <a:prstGeom prst="roundRect">
            <a:avLst/>
          </a:prstGeom>
          <a:solidFill>
            <a:srgbClr val="FFCC99">
              <a:alpha val="5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800" dirty="0">
                <a:solidFill>
                  <a:srgbClr val="C00000"/>
                </a:solidFill>
                <a:latin typeface="Britannic Bold" panose="020B0903060703020204" pitchFamily="34" charset="0"/>
              </a:rPr>
              <a:t>Data flow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512" y="2174265"/>
            <a:ext cx="2952328" cy="504056"/>
          </a:xfrm>
          <a:prstGeom prst="roundRect">
            <a:avLst/>
          </a:prstGeom>
          <a:solidFill>
            <a:srgbClr val="FFCC99">
              <a:alpha val="5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800" dirty="0">
                <a:solidFill>
                  <a:srgbClr val="C00000"/>
                </a:solidFill>
                <a:latin typeface="Britannic Bold" panose="020B0903060703020204" pitchFamily="34" charset="0"/>
              </a:rPr>
              <a:t>Data flow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176914" y="2708920"/>
            <a:ext cx="2952328" cy="504056"/>
          </a:xfrm>
          <a:prstGeom prst="roundRect">
            <a:avLst/>
          </a:prstGeom>
          <a:solidFill>
            <a:srgbClr val="CCFF99">
              <a:alpha val="5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800" dirty="0">
                <a:solidFill>
                  <a:srgbClr val="006600"/>
                </a:solidFill>
                <a:latin typeface="Britannic Bold" panose="020B0903060703020204" pitchFamily="34" charset="0"/>
              </a:rPr>
              <a:t>Data flow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176914" y="3225552"/>
            <a:ext cx="2952328" cy="504056"/>
          </a:xfrm>
          <a:prstGeom prst="roundRect">
            <a:avLst/>
          </a:prstGeom>
          <a:solidFill>
            <a:srgbClr val="CCFF99">
              <a:alpha val="5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800" dirty="0">
                <a:solidFill>
                  <a:srgbClr val="006600"/>
                </a:solidFill>
                <a:latin typeface="Britannic Bold" panose="020B0903060703020204" pitchFamily="34" charset="0"/>
              </a:rPr>
              <a:t>Data flow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176914" y="3729608"/>
            <a:ext cx="2952328" cy="504056"/>
          </a:xfrm>
          <a:prstGeom prst="roundRect">
            <a:avLst/>
          </a:prstGeom>
          <a:solidFill>
            <a:schemeClr val="accent2">
              <a:lumMod val="20000"/>
              <a:lumOff val="80000"/>
              <a:alpha val="5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800" dirty="0">
                <a:solidFill>
                  <a:schemeClr val="accent2"/>
                </a:solidFill>
                <a:latin typeface="Britannic Bold" panose="020B0903060703020204" pitchFamily="34" charset="0"/>
              </a:rPr>
              <a:t>Data flow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4016973" y="4456568"/>
            <a:ext cx="2952328" cy="504056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GB" sz="2800" dirty="0" smtClean="0">
                <a:solidFill>
                  <a:schemeClr val="tx1"/>
                </a:solidFill>
                <a:latin typeface="Britannic Bold" panose="020B0903060703020204" pitchFamily="34" charset="0"/>
              </a:rPr>
              <a:t>Constraint</a:t>
            </a:r>
            <a:endParaRPr lang="en-GB" sz="2800" dirty="0">
              <a:solidFill>
                <a:schemeClr val="tx1"/>
              </a:solidFill>
              <a:latin typeface="Britannic Bold" panose="020B0903060703020204" pitchFamily="34" charset="0"/>
            </a:endParaRPr>
          </a:p>
        </p:txBody>
      </p:sp>
      <p:sp>
        <p:nvSpPr>
          <p:cNvPr id="8" name="Hexagon 7"/>
          <p:cNvSpPr/>
          <p:nvPr/>
        </p:nvSpPr>
        <p:spPr>
          <a:xfrm>
            <a:off x="3203848" y="1634247"/>
            <a:ext cx="648072" cy="504056"/>
          </a:xfrm>
          <a:prstGeom prst="hexagon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Hexagon 23"/>
          <p:cNvSpPr/>
          <p:nvPr/>
        </p:nvSpPr>
        <p:spPr>
          <a:xfrm>
            <a:off x="5004048" y="1634247"/>
            <a:ext cx="648072" cy="504056"/>
          </a:xfrm>
          <a:prstGeom prst="hexagon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Hexagon 24"/>
          <p:cNvSpPr/>
          <p:nvPr/>
        </p:nvSpPr>
        <p:spPr>
          <a:xfrm>
            <a:off x="5868144" y="2174265"/>
            <a:ext cx="648072" cy="504056"/>
          </a:xfrm>
          <a:prstGeom prst="hexagon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Hexagon 25"/>
          <p:cNvSpPr/>
          <p:nvPr/>
        </p:nvSpPr>
        <p:spPr>
          <a:xfrm>
            <a:off x="3203848" y="2138303"/>
            <a:ext cx="648072" cy="504056"/>
          </a:xfrm>
          <a:prstGeom prst="hexagon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Hexagon 26"/>
          <p:cNvSpPr/>
          <p:nvPr/>
        </p:nvSpPr>
        <p:spPr>
          <a:xfrm>
            <a:off x="3203848" y="2642359"/>
            <a:ext cx="648072" cy="504056"/>
          </a:xfrm>
          <a:prstGeom prst="hexagon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Hexagon 27"/>
          <p:cNvSpPr/>
          <p:nvPr/>
        </p:nvSpPr>
        <p:spPr>
          <a:xfrm>
            <a:off x="3203848" y="3146415"/>
            <a:ext cx="648072" cy="504056"/>
          </a:xfrm>
          <a:prstGeom prst="hexagon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Hexagon 28"/>
          <p:cNvSpPr/>
          <p:nvPr/>
        </p:nvSpPr>
        <p:spPr>
          <a:xfrm>
            <a:off x="3201599" y="3682253"/>
            <a:ext cx="648072" cy="504056"/>
          </a:xfrm>
          <a:prstGeom prst="hexagon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Hexagon 29"/>
          <p:cNvSpPr/>
          <p:nvPr/>
        </p:nvSpPr>
        <p:spPr>
          <a:xfrm>
            <a:off x="5004048" y="2174265"/>
            <a:ext cx="648072" cy="504056"/>
          </a:xfrm>
          <a:prstGeom prst="hexagon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Hexagon 30"/>
          <p:cNvSpPr/>
          <p:nvPr/>
        </p:nvSpPr>
        <p:spPr>
          <a:xfrm>
            <a:off x="5004048" y="2678321"/>
            <a:ext cx="648072" cy="504056"/>
          </a:xfrm>
          <a:prstGeom prst="hexagon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Hexagon 31"/>
          <p:cNvSpPr/>
          <p:nvPr/>
        </p:nvSpPr>
        <p:spPr>
          <a:xfrm>
            <a:off x="5004048" y="3212976"/>
            <a:ext cx="648072" cy="504056"/>
          </a:xfrm>
          <a:prstGeom prst="hexagon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Hexagon 32"/>
          <p:cNvSpPr/>
          <p:nvPr/>
        </p:nvSpPr>
        <p:spPr>
          <a:xfrm>
            <a:off x="4992655" y="3729608"/>
            <a:ext cx="648072" cy="504056"/>
          </a:xfrm>
          <a:prstGeom prst="hexagon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Hexagon 33"/>
          <p:cNvSpPr/>
          <p:nvPr/>
        </p:nvSpPr>
        <p:spPr>
          <a:xfrm>
            <a:off x="6732240" y="3185792"/>
            <a:ext cx="648072" cy="504056"/>
          </a:xfrm>
          <a:prstGeom prst="hexagon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Hexagon 34"/>
          <p:cNvSpPr/>
          <p:nvPr/>
        </p:nvSpPr>
        <p:spPr>
          <a:xfrm>
            <a:off x="7668344" y="3722479"/>
            <a:ext cx="648072" cy="504056"/>
          </a:xfrm>
          <a:prstGeom prst="hexagon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Hexagon 35"/>
          <p:cNvSpPr/>
          <p:nvPr/>
        </p:nvSpPr>
        <p:spPr>
          <a:xfrm>
            <a:off x="3253727" y="4456568"/>
            <a:ext cx="648072" cy="504056"/>
          </a:xfrm>
          <a:prstGeom prst="hexagon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ounded Rectangle 36"/>
          <p:cNvSpPr/>
          <p:nvPr/>
        </p:nvSpPr>
        <p:spPr>
          <a:xfrm>
            <a:off x="3993178" y="4965954"/>
            <a:ext cx="4611269" cy="504056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Britannic Bold" panose="020B0903060703020204" pitchFamily="34" charset="0"/>
              </a:rPr>
              <a:t>Constraint: by concept</a:t>
            </a:r>
            <a:endParaRPr lang="en-GB" sz="2800" dirty="0">
              <a:solidFill>
                <a:schemeClr val="bg1">
                  <a:lumMod val="65000"/>
                </a:schemeClr>
              </a:solidFill>
              <a:latin typeface="Britannic Bold" panose="020B0903060703020204" pitchFamily="34" charset="0"/>
            </a:endParaRPr>
          </a:p>
        </p:txBody>
      </p:sp>
      <p:sp>
        <p:nvSpPr>
          <p:cNvPr id="38" name="Hexagon 37"/>
          <p:cNvSpPr/>
          <p:nvPr/>
        </p:nvSpPr>
        <p:spPr>
          <a:xfrm>
            <a:off x="3229933" y="4965954"/>
            <a:ext cx="648072" cy="504056"/>
          </a:xfrm>
          <a:prstGeom prst="hexagon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3993178" y="5470010"/>
            <a:ext cx="4611269" cy="504056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Britannic Bold" panose="020B0903060703020204" pitchFamily="34" charset="0"/>
              </a:rPr>
              <a:t>Constraint: by data flow</a:t>
            </a:r>
            <a:endParaRPr lang="en-GB" sz="2800" dirty="0">
              <a:solidFill>
                <a:schemeClr val="bg1">
                  <a:lumMod val="65000"/>
                </a:schemeClr>
              </a:solidFill>
              <a:latin typeface="Britannic Bold" panose="020B0903060703020204" pitchFamily="34" charset="0"/>
            </a:endParaRPr>
          </a:p>
        </p:txBody>
      </p:sp>
      <p:sp>
        <p:nvSpPr>
          <p:cNvPr id="40" name="Hexagon 39"/>
          <p:cNvSpPr/>
          <p:nvPr/>
        </p:nvSpPr>
        <p:spPr>
          <a:xfrm>
            <a:off x="3229933" y="5470010"/>
            <a:ext cx="648072" cy="504056"/>
          </a:xfrm>
          <a:prstGeom prst="hexagon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552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Deriving SDMX artefacts from matrix</a:t>
            </a:r>
            <a:endParaRPr lang="en-GB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3583287"/>
              </p:ext>
            </p:extLst>
          </p:nvPr>
        </p:nvGraphicFramePr>
        <p:xfrm>
          <a:off x="395288" y="1268413"/>
          <a:ext cx="8241512" cy="296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2253"/>
                <a:gridCol w="725805"/>
                <a:gridCol w="1175657"/>
                <a:gridCol w="593979"/>
                <a:gridCol w="1041718"/>
                <a:gridCol w="746443"/>
                <a:gridCol w="1175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2"/>
                          </a:solidFill>
                        </a:rPr>
                        <a:t>Data Flow</a:t>
                      </a:r>
                      <a:endParaRPr lang="en-GB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FREQ</a:t>
                      </a:r>
                      <a:endParaRPr lang="en-GB" sz="14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REF_AREA</a:t>
                      </a:r>
                      <a:endParaRPr lang="en-GB" sz="14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STO</a:t>
                      </a:r>
                      <a:endParaRPr lang="en-GB" sz="14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ACTIVITY</a:t>
                      </a:r>
                      <a:endParaRPr lang="en-GB" sz="14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CONS</a:t>
                      </a:r>
                      <a:endParaRPr lang="en-GB" sz="14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PRODUCT</a:t>
                      </a:r>
                      <a:endParaRPr lang="en-GB" sz="14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Main Aggregates</a:t>
                      </a:r>
                      <a:endParaRPr lang="en-GB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GDP and</a:t>
                      </a:r>
                      <a:r>
                        <a:rPr lang="en-GB" baseline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 main indicators</a:t>
                      </a:r>
                      <a:endParaRPr lang="en-GB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_T</a:t>
                      </a:r>
                      <a:endParaRPr lang="en-GB" sz="2800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Sector Accounts</a:t>
                      </a:r>
                      <a:endParaRPr lang="en-GB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General Government</a:t>
                      </a:r>
                      <a:endParaRPr lang="en-GB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Supply</a:t>
                      </a:r>
                      <a:r>
                        <a:rPr lang="en-GB" baseline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 / Use</a:t>
                      </a:r>
                      <a:endParaRPr lang="en-GB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A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39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  <p:sp>
        <p:nvSpPr>
          <p:cNvPr id="11" name="Rounded Rectangle 10"/>
          <p:cNvSpPr/>
          <p:nvPr/>
        </p:nvSpPr>
        <p:spPr>
          <a:xfrm>
            <a:off x="3275856" y="1124744"/>
            <a:ext cx="5328592" cy="504056"/>
          </a:xfrm>
          <a:prstGeom prst="roundRect">
            <a:avLst/>
          </a:prstGeom>
          <a:solidFill>
            <a:srgbClr val="FFFF99">
              <a:alpha val="50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rgbClr val="FF9900"/>
                </a:solidFill>
                <a:latin typeface="Britannic Bold" panose="020B0903060703020204" pitchFamily="34" charset="0"/>
              </a:rPr>
              <a:t>Concept Scheme &amp; Code Lists</a:t>
            </a:r>
            <a:endParaRPr lang="en-GB" sz="2800" dirty="0">
              <a:solidFill>
                <a:srgbClr val="FF9900"/>
              </a:solidFill>
              <a:latin typeface="Britannic Bold" panose="020B0903060703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179512" y="1634247"/>
            <a:ext cx="2952328" cy="504056"/>
          </a:xfrm>
          <a:prstGeom prst="roundRect">
            <a:avLst/>
          </a:prstGeom>
          <a:solidFill>
            <a:srgbClr val="FFCC99">
              <a:alpha val="5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800" dirty="0">
                <a:solidFill>
                  <a:srgbClr val="C00000"/>
                </a:solidFill>
                <a:latin typeface="Britannic Bold" panose="020B0903060703020204" pitchFamily="34" charset="0"/>
              </a:rPr>
              <a:t>Data flow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512" y="2174265"/>
            <a:ext cx="2952328" cy="504056"/>
          </a:xfrm>
          <a:prstGeom prst="roundRect">
            <a:avLst/>
          </a:prstGeom>
          <a:solidFill>
            <a:srgbClr val="FFCC99">
              <a:alpha val="5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800" dirty="0">
                <a:solidFill>
                  <a:srgbClr val="C00000"/>
                </a:solidFill>
                <a:latin typeface="Britannic Bold" panose="020B0903060703020204" pitchFamily="34" charset="0"/>
              </a:rPr>
              <a:t>Data flow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176914" y="2708920"/>
            <a:ext cx="2952328" cy="504056"/>
          </a:xfrm>
          <a:prstGeom prst="roundRect">
            <a:avLst/>
          </a:prstGeom>
          <a:solidFill>
            <a:srgbClr val="CCFF99">
              <a:alpha val="5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800" dirty="0">
                <a:solidFill>
                  <a:srgbClr val="006600"/>
                </a:solidFill>
                <a:latin typeface="Britannic Bold" panose="020B0903060703020204" pitchFamily="34" charset="0"/>
              </a:rPr>
              <a:t>Data flow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176914" y="3225552"/>
            <a:ext cx="2952328" cy="504056"/>
          </a:xfrm>
          <a:prstGeom prst="roundRect">
            <a:avLst/>
          </a:prstGeom>
          <a:solidFill>
            <a:srgbClr val="CCFF99">
              <a:alpha val="5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800" dirty="0">
                <a:solidFill>
                  <a:srgbClr val="006600"/>
                </a:solidFill>
                <a:latin typeface="Britannic Bold" panose="020B0903060703020204" pitchFamily="34" charset="0"/>
              </a:rPr>
              <a:t>Data flow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176914" y="3729608"/>
            <a:ext cx="2952328" cy="504056"/>
          </a:xfrm>
          <a:prstGeom prst="roundRect">
            <a:avLst/>
          </a:prstGeom>
          <a:solidFill>
            <a:schemeClr val="accent2">
              <a:lumMod val="20000"/>
              <a:lumOff val="80000"/>
              <a:alpha val="5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800" dirty="0">
                <a:solidFill>
                  <a:schemeClr val="accent2"/>
                </a:solidFill>
                <a:latin typeface="Britannic Bold" panose="020B0903060703020204" pitchFamily="34" charset="0"/>
              </a:rPr>
              <a:t>Data flow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4016973" y="4456568"/>
            <a:ext cx="2952328" cy="504056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Britannic Bold" panose="020B0903060703020204" pitchFamily="34" charset="0"/>
              </a:rPr>
              <a:t>Constraint</a:t>
            </a:r>
            <a:endParaRPr lang="en-GB" sz="2800" dirty="0">
              <a:solidFill>
                <a:schemeClr val="bg1">
                  <a:lumMod val="65000"/>
                </a:schemeClr>
              </a:solidFill>
              <a:latin typeface="Britannic Bold" panose="020B0903060703020204" pitchFamily="34" charset="0"/>
            </a:endParaRPr>
          </a:p>
        </p:txBody>
      </p:sp>
      <p:sp>
        <p:nvSpPr>
          <p:cNvPr id="24" name="Hexagon 23"/>
          <p:cNvSpPr/>
          <p:nvPr/>
        </p:nvSpPr>
        <p:spPr>
          <a:xfrm>
            <a:off x="5004048" y="1634247"/>
            <a:ext cx="648072" cy="2552062"/>
          </a:xfrm>
          <a:prstGeom prst="hexagon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Hexagon 24"/>
          <p:cNvSpPr/>
          <p:nvPr/>
        </p:nvSpPr>
        <p:spPr>
          <a:xfrm>
            <a:off x="5868144" y="2174265"/>
            <a:ext cx="648072" cy="504056"/>
          </a:xfrm>
          <a:prstGeom prst="hexagon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Hexagon 27"/>
          <p:cNvSpPr/>
          <p:nvPr/>
        </p:nvSpPr>
        <p:spPr>
          <a:xfrm>
            <a:off x="3203848" y="1634247"/>
            <a:ext cx="648072" cy="2016224"/>
          </a:xfrm>
          <a:prstGeom prst="hexagon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Hexagon 28"/>
          <p:cNvSpPr/>
          <p:nvPr/>
        </p:nvSpPr>
        <p:spPr>
          <a:xfrm>
            <a:off x="3201599" y="3682253"/>
            <a:ext cx="648072" cy="504056"/>
          </a:xfrm>
          <a:prstGeom prst="hexagon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Hexagon 33"/>
          <p:cNvSpPr/>
          <p:nvPr/>
        </p:nvSpPr>
        <p:spPr>
          <a:xfrm>
            <a:off x="6732240" y="3185792"/>
            <a:ext cx="648072" cy="504056"/>
          </a:xfrm>
          <a:prstGeom prst="hexagon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Hexagon 34"/>
          <p:cNvSpPr/>
          <p:nvPr/>
        </p:nvSpPr>
        <p:spPr>
          <a:xfrm>
            <a:off x="7668344" y="3722479"/>
            <a:ext cx="648072" cy="504056"/>
          </a:xfrm>
          <a:prstGeom prst="hexagon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Hexagon 35"/>
          <p:cNvSpPr/>
          <p:nvPr/>
        </p:nvSpPr>
        <p:spPr>
          <a:xfrm>
            <a:off x="3253727" y="4456568"/>
            <a:ext cx="648072" cy="504056"/>
          </a:xfrm>
          <a:prstGeom prst="hexagon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ounded Rectangle 36"/>
          <p:cNvSpPr/>
          <p:nvPr/>
        </p:nvSpPr>
        <p:spPr>
          <a:xfrm>
            <a:off x="3993178" y="4965954"/>
            <a:ext cx="4611269" cy="504056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GB" sz="2800" dirty="0" smtClean="0">
                <a:solidFill>
                  <a:schemeClr val="tx1"/>
                </a:solidFill>
                <a:latin typeface="Britannic Bold" panose="020B0903060703020204" pitchFamily="34" charset="0"/>
              </a:rPr>
              <a:t>Constraint: by concept</a:t>
            </a:r>
            <a:endParaRPr lang="en-GB" sz="2800" dirty="0">
              <a:solidFill>
                <a:schemeClr val="tx1"/>
              </a:solidFill>
              <a:latin typeface="Britannic Bold" panose="020B0903060703020204" pitchFamily="34" charset="0"/>
            </a:endParaRPr>
          </a:p>
        </p:txBody>
      </p:sp>
      <p:sp>
        <p:nvSpPr>
          <p:cNvPr id="38" name="Hexagon 37"/>
          <p:cNvSpPr/>
          <p:nvPr/>
        </p:nvSpPr>
        <p:spPr>
          <a:xfrm>
            <a:off x="3229933" y="4965954"/>
            <a:ext cx="648072" cy="504056"/>
          </a:xfrm>
          <a:prstGeom prst="hexagon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ounded Rectangle 38"/>
          <p:cNvSpPr/>
          <p:nvPr/>
        </p:nvSpPr>
        <p:spPr>
          <a:xfrm>
            <a:off x="3993178" y="5470010"/>
            <a:ext cx="4611269" cy="504056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Britannic Bold" panose="020B0903060703020204" pitchFamily="34" charset="0"/>
              </a:rPr>
              <a:t>Constraint: by data flow</a:t>
            </a:r>
            <a:endParaRPr lang="en-GB" sz="2800" dirty="0">
              <a:solidFill>
                <a:schemeClr val="bg1">
                  <a:lumMod val="65000"/>
                </a:schemeClr>
              </a:solidFill>
              <a:latin typeface="Britannic Bold" panose="020B0903060703020204" pitchFamily="34" charset="0"/>
            </a:endParaRPr>
          </a:p>
        </p:txBody>
      </p:sp>
      <p:sp>
        <p:nvSpPr>
          <p:cNvPr id="40" name="Hexagon 39"/>
          <p:cNvSpPr/>
          <p:nvPr/>
        </p:nvSpPr>
        <p:spPr>
          <a:xfrm>
            <a:off x="3229933" y="5470010"/>
            <a:ext cx="648072" cy="504056"/>
          </a:xfrm>
          <a:prstGeom prst="hexagon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9381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3808" y="274638"/>
            <a:ext cx="5842992" cy="633412"/>
          </a:xfrm>
        </p:spPr>
        <p:txBody>
          <a:bodyPr/>
          <a:lstStyle/>
          <a:p>
            <a:r>
              <a:rPr lang="en-GB" dirty="0" smtClean="0"/>
              <a:t>Design approaches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288" y="1268413"/>
            <a:ext cx="8425184" cy="4752975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sz="2400" dirty="0" smtClean="0"/>
              <a:t>Different approaches taken, in practice:</a:t>
            </a:r>
          </a:p>
          <a:p>
            <a:pPr marL="0" indent="0">
              <a:spcBef>
                <a:spcPts val="1800"/>
              </a:spcBef>
              <a:spcAft>
                <a:spcPts val="600"/>
              </a:spcAft>
              <a:buNone/>
              <a:tabLst>
                <a:tab pos="450850" algn="l"/>
              </a:tabLst>
            </a:pPr>
            <a:r>
              <a:rPr lang="en-US" sz="2400" dirty="0"/>
              <a:t>A.	</a:t>
            </a:r>
            <a:r>
              <a:rPr lang="en-US" sz="2400" dirty="0" smtClean="0"/>
              <a:t>One </a:t>
            </a:r>
            <a:r>
              <a:rPr lang="en-US" sz="2400" dirty="0"/>
              <a:t>single DSD supporting all data exchange requirements of a </a:t>
            </a:r>
            <a:r>
              <a:rPr lang="en-US" sz="2400" dirty="0" smtClean="0"/>
              <a:t>statistical domain</a:t>
            </a:r>
            <a:endParaRPr lang="en-US" sz="2400" dirty="0"/>
          </a:p>
          <a:p>
            <a:pPr marL="0" indent="0">
              <a:spcBef>
                <a:spcPts val="1800"/>
              </a:spcBef>
              <a:spcAft>
                <a:spcPts val="600"/>
              </a:spcAft>
              <a:buNone/>
              <a:tabLst>
                <a:tab pos="450850" algn="l"/>
              </a:tabLst>
            </a:pPr>
            <a:r>
              <a:rPr lang="en-US" sz="2400" dirty="0"/>
              <a:t>B.	</a:t>
            </a:r>
            <a:r>
              <a:rPr lang="en-US" sz="2400" dirty="0" smtClean="0"/>
              <a:t>Limited </a:t>
            </a:r>
            <a:r>
              <a:rPr lang="en-US" sz="2400" dirty="0"/>
              <a:t>number of DSDs based on criteria such as consistency across </a:t>
            </a:r>
            <a:r>
              <a:rPr lang="en-US" sz="2400" dirty="0" err="1" smtClean="0"/>
              <a:t>dataflows</a:t>
            </a:r>
            <a:r>
              <a:rPr lang="en-US" sz="2400" dirty="0"/>
              <a:t>, ease of maintenance and </a:t>
            </a:r>
            <a:r>
              <a:rPr lang="en-US" sz="2400" dirty="0" smtClean="0"/>
              <a:t>use</a:t>
            </a:r>
            <a:endParaRPr lang="en-US" sz="2400" dirty="0"/>
          </a:p>
          <a:p>
            <a:pPr marL="457200" indent="-457200">
              <a:spcBef>
                <a:spcPts val="1800"/>
              </a:spcBef>
              <a:spcAft>
                <a:spcPts val="600"/>
              </a:spcAft>
              <a:buAutoNum type="alphaUcPeriod" startAt="3"/>
              <a:tabLst>
                <a:tab pos="450850" algn="l"/>
              </a:tabLst>
            </a:pPr>
            <a:r>
              <a:rPr lang="en-US" sz="2400" dirty="0" smtClean="0"/>
              <a:t>One </a:t>
            </a:r>
            <a:r>
              <a:rPr lang="en-US" sz="2400" dirty="0"/>
              <a:t>DSD per set of Dimensions for which data are </a:t>
            </a:r>
            <a:r>
              <a:rPr lang="en-US" sz="2400" dirty="0" smtClean="0"/>
              <a:t>exchanged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97326C-9136-43BD-B7FC-10DBEE6C0A5D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5397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Deriving SDMX artefacts from matrix</a:t>
            </a:r>
            <a:endParaRPr lang="en-GB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1972084"/>
              </p:ext>
            </p:extLst>
          </p:nvPr>
        </p:nvGraphicFramePr>
        <p:xfrm>
          <a:off x="395288" y="1268413"/>
          <a:ext cx="8241512" cy="296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2253"/>
                <a:gridCol w="725805"/>
                <a:gridCol w="1175657"/>
                <a:gridCol w="593979"/>
                <a:gridCol w="1041718"/>
                <a:gridCol w="746443"/>
                <a:gridCol w="1175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2"/>
                          </a:solidFill>
                        </a:rPr>
                        <a:t>Data Flow</a:t>
                      </a:r>
                      <a:endParaRPr lang="en-GB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FREQ</a:t>
                      </a:r>
                      <a:endParaRPr lang="en-GB" sz="14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REF_AREA</a:t>
                      </a:r>
                      <a:endParaRPr lang="en-GB" sz="14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STO</a:t>
                      </a:r>
                      <a:endParaRPr lang="en-GB" sz="14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ACTIVITY</a:t>
                      </a:r>
                      <a:endParaRPr lang="en-GB" sz="14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CONS</a:t>
                      </a:r>
                      <a:endParaRPr lang="en-GB" sz="14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PRODUCT</a:t>
                      </a:r>
                      <a:endParaRPr lang="en-GB" sz="14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Main Aggregates</a:t>
                      </a:r>
                      <a:endParaRPr lang="en-GB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GDP and</a:t>
                      </a:r>
                      <a:r>
                        <a:rPr lang="en-GB" baseline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 main indicators</a:t>
                      </a:r>
                      <a:endParaRPr lang="en-GB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_T</a:t>
                      </a:r>
                      <a:endParaRPr lang="en-GB" sz="2800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Sector Accounts</a:t>
                      </a:r>
                      <a:endParaRPr lang="en-GB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General Government</a:t>
                      </a:r>
                      <a:endParaRPr lang="en-GB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Supply</a:t>
                      </a:r>
                      <a:r>
                        <a:rPr lang="en-GB" baseline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 / Use</a:t>
                      </a:r>
                      <a:endParaRPr lang="en-GB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A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#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  <a:endParaRPr lang="en-GB" sz="28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40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  <p:sp>
        <p:nvSpPr>
          <p:cNvPr id="11" name="Rounded Rectangle 10"/>
          <p:cNvSpPr/>
          <p:nvPr/>
        </p:nvSpPr>
        <p:spPr>
          <a:xfrm>
            <a:off x="3275856" y="1124744"/>
            <a:ext cx="5328592" cy="504056"/>
          </a:xfrm>
          <a:prstGeom prst="roundRect">
            <a:avLst/>
          </a:prstGeom>
          <a:solidFill>
            <a:srgbClr val="FFFF99">
              <a:alpha val="50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rgbClr val="FF9900"/>
                </a:solidFill>
                <a:latin typeface="Britannic Bold" panose="020B0903060703020204" pitchFamily="34" charset="0"/>
              </a:rPr>
              <a:t>Concept Scheme &amp; Code Lists</a:t>
            </a:r>
            <a:endParaRPr lang="en-GB" sz="2800" dirty="0">
              <a:solidFill>
                <a:srgbClr val="FF9900"/>
              </a:solidFill>
              <a:latin typeface="Britannic Bold" panose="020B0903060703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179512" y="1634247"/>
            <a:ext cx="2952328" cy="504056"/>
          </a:xfrm>
          <a:prstGeom prst="roundRect">
            <a:avLst/>
          </a:prstGeom>
          <a:solidFill>
            <a:srgbClr val="FFCC99">
              <a:alpha val="5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800" dirty="0">
                <a:solidFill>
                  <a:srgbClr val="C00000"/>
                </a:solidFill>
                <a:latin typeface="Britannic Bold" panose="020B0903060703020204" pitchFamily="34" charset="0"/>
              </a:rPr>
              <a:t>Data flow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512" y="2174265"/>
            <a:ext cx="2952328" cy="504056"/>
          </a:xfrm>
          <a:prstGeom prst="roundRect">
            <a:avLst/>
          </a:prstGeom>
          <a:solidFill>
            <a:srgbClr val="FFCC99">
              <a:alpha val="5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800" dirty="0">
                <a:solidFill>
                  <a:srgbClr val="C00000"/>
                </a:solidFill>
                <a:latin typeface="Britannic Bold" panose="020B0903060703020204" pitchFamily="34" charset="0"/>
              </a:rPr>
              <a:t>Data flow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176914" y="2708920"/>
            <a:ext cx="2952328" cy="504056"/>
          </a:xfrm>
          <a:prstGeom prst="roundRect">
            <a:avLst/>
          </a:prstGeom>
          <a:solidFill>
            <a:srgbClr val="CCFF99">
              <a:alpha val="5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800" dirty="0">
                <a:solidFill>
                  <a:srgbClr val="006600"/>
                </a:solidFill>
                <a:latin typeface="Britannic Bold" panose="020B0903060703020204" pitchFamily="34" charset="0"/>
              </a:rPr>
              <a:t>Data flow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176914" y="3225552"/>
            <a:ext cx="2952328" cy="504056"/>
          </a:xfrm>
          <a:prstGeom prst="roundRect">
            <a:avLst/>
          </a:prstGeom>
          <a:solidFill>
            <a:srgbClr val="CCFF99">
              <a:alpha val="5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800" dirty="0">
                <a:solidFill>
                  <a:srgbClr val="006600"/>
                </a:solidFill>
                <a:latin typeface="Britannic Bold" panose="020B0903060703020204" pitchFamily="34" charset="0"/>
              </a:rPr>
              <a:t>Data flow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176914" y="3729608"/>
            <a:ext cx="2952328" cy="504056"/>
          </a:xfrm>
          <a:prstGeom prst="roundRect">
            <a:avLst/>
          </a:prstGeom>
          <a:solidFill>
            <a:schemeClr val="accent2">
              <a:lumMod val="20000"/>
              <a:lumOff val="80000"/>
              <a:alpha val="5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800" dirty="0">
                <a:solidFill>
                  <a:schemeClr val="accent2"/>
                </a:solidFill>
                <a:latin typeface="Britannic Bold" panose="020B0903060703020204" pitchFamily="34" charset="0"/>
              </a:rPr>
              <a:t>Data flow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4016973" y="4456568"/>
            <a:ext cx="2952328" cy="504056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Britannic Bold" panose="020B0903060703020204" pitchFamily="34" charset="0"/>
              </a:rPr>
              <a:t>Constraint</a:t>
            </a:r>
            <a:endParaRPr lang="en-GB" sz="2800" dirty="0">
              <a:solidFill>
                <a:schemeClr val="bg1">
                  <a:lumMod val="65000"/>
                </a:schemeClr>
              </a:solidFill>
              <a:latin typeface="Britannic Bold" panose="020B0903060703020204" pitchFamily="34" charset="0"/>
            </a:endParaRPr>
          </a:p>
        </p:txBody>
      </p:sp>
      <p:sp>
        <p:nvSpPr>
          <p:cNvPr id="8" name="Hexagon 7"/>
          <p:cNvSpPr/>
          <p:nvPr/>
        </p:nvSpPr>
        <p:spPr>
          <a:xfrm>
            <a:off x="3203848" y="1634247"/>
            <a:ext cx="2592288" cy="504056"/>
          </a:xfrm>
          <a:prstGeom prst="hexagon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Hexagon 25"/>
          <p:cNvSpPr/>
          <p:nvPr/>
        </p:nvSpPr>
        <p:spPr>
          <a:xfrm>
            <a:off x="3203848" y="2138303"/>
            <a:ext cx="3600400" cy="504056"/>
          </a:xfrm>
          <a:prstGeom prst="hexagon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Hexagon 26"/>
          <p:cNvSpPr/>
          <p:nvPr/>
        </p:nvSpPr>
        <p:spPr>
          <a:xfrm>
            <a:off x="3203848" y="2642359"/>
            <a:ext cx="2592288" cy="504056"/>
          </a:xfrm>
          <a:prstGeom prst="hexagon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Hexagon 27"/>
          <p:cNvSpPr/>
          <p:nvPr/>
        </p:nvSpPr>
        <p:spPr>
          <a:xfrm>
            <a:off x="3203848" y="3146415"/>
            <a:ext cx="4392488" cy="504056"/>
          </a:xfrm>
          <a:prstGeom prst="hexagon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Hexagon 28"/>
          <p:cNvSpPr/>
          <p:nvPr/>
        </p:nvSpPr>
        <p:spPr>
          <a:xfrm>
            <a:off x="3201598" y="3682253"/>
            <a:ext cx="5546865" cy="504056"/>
          </a:xfrm>
          <a:prstGeom prst="hexagon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Hexagon 35"/>
          <p:cNvSpPr/>
          <p:nvPr/>
        </p:nvSpPr>
        <p:spPr>
          <a:xfrm>
            <a:off x="3253727" y="4456568"/>
            <a:ext cx="648072" cy="504056"/>
          </a:xfrm>
          <a:prstGeom prst="hexagon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ounded Rectangle 36"/>
          <p:cNvSpPr/>
          <p:nvPr/>
        </p:nvSpPr>
        <p:spPr>
          <a:xfrm>
            <a:off x="3993178" y="4965954"/>
            <a:ext cx="4611269" cy="504056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GB" sz="2800" dirty="0" smtClean="0">
                <a:solidFill>
                  <a:schemeClr val="bg1">
                    <a:lumMod val="65000"/>
                  </a:schemeClr>
                </a:solidFill>
                <a:latin typeface="Britannic Bold" panose="020B0903060703020204" pitchFamily="34" charset="0"/>
              </a:rPr>
              <a:t>Constraint: by concept</a:t>
            </a:r>
            <a:endParaRPr lang="en-GB" sz="2800" dirty="0">
              <a:solidFill>
                <a:schemeClr val="bg1">
                  <a:lumMod val="65000"/>
                </a:schemeClr>
              </a:solidFill>
              <a:latin typeface="Britannic Bold" panose="020B0903060703020204" pitchFamily="34" charset="0"/>
            </a:endParaRPr>
          </a:p>
        </p:txBody>
      </p:sp>
      <p:sp>
        <p:nvSpPr>
          <p:cNvPr id="38" name="Hexagon 37"/>
          <p:cNvSpPr/>
          <p:nvPr/>
        </p:nvSpPr>
        <p:spPr>
          <a:xfrm>
            <a:off x="3229933" y="4965954"/>
            <a:ext cx="648072" cy="504056"/>
          </a:xfrm>
          <a:prstGeom prst="hexagon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ounded Rectangle 38"/>
          <p:cNvSpPr/>
          <p:nvPr/>
        </p:nvSpPr>
        <p:spPr>
          <a:xfrm>
            <a:off x="3993178" y="5470010"/>
            <a:ext cx="4611269" cy="504056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GB" sz="2800" dirty="0" smtClean="0">
                <a:solidFill>
                  <a:schemeClr val="tx1"/>
                </a:solidFill>
                <a:latin typeface="Britannic Bold" panose="020B0903060703020204" pitchFamily="34" charset="0"/>
              </a:rPr>
              <a:t>Constraint: by data flow</a:t>
            </a:r>
            <a:endParaRPr lang="en-GB" sz="2800" dirty="0">
              <a:solidFill>
                <a:schemeClr val="tx1"/>
              </a:solidFill>
              <a:latin typeface="Britannic Bold" panose="020B0903060703020204" pitchFamily="34" charset="0"/>
            </a:endParaRPr>
          </a:p>
        </p:txBody>
      </p:sp>
      <p:sp>
        <p:nvSpPr>
          <p:cNvPr id="40" name="Hexagon 39"/>
          <p:cNvSpPr/>
          <p:nvPr/>
        </p:nvSpPr>
        <p:spPr>
          <a:xfrm>
            <a:off x="3229933" y="5470010"/>
            <a:ext cx="648072" cy="504056"/>
          </a:xfrm>
          <a:prstGeom prst="hexagon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GB" sz="2800" dirty="0">
                <a:solidFill>
                  <a:schemeClr val="tx1"/>
                </a:solidFill>
                <a:latin typeface="Britannic Bold" panose="020B0903060703020204" pitchFamily="34" charset="0"/>
                <a:sym typeface="Wingdings" panose="05000000000000000000" pitchFamily="2" charset="2"/>
              </a:rPr>
              <a:t></a:t>
            </a:r>
            <a:endParaRPr lang="en-GB" sz="2800" dirty="0">
              <a:solidFill>
                <a:schemeClr val="tx1"/>
              </a:solidFill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9270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Overall process</a:t>
            </a:r>
            <a:endParaRPr lang="en-GB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4819250"/>
              </p:ext>
            </p:extLst>
          </p:nvPr>
        </p:nvGraphicFramePr>
        <p:xfrm>
          <a:off x="395288" y="1268413"/>
          <a:ext cx="8229600" cy="4752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41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7208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DSD Matrix </a:t>
            </a:r>
            <a:r>
              <a:rPr lang="en-GB" dirty="0" smtClean="0">
                <a:sym typeface="Wingdings" panose="05000000000000000000" pitchFamily="2" charset="2"/>
              </a:rPr>
              <a:t> SDMX Artefacts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42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124744"/>
            <a:ext cx="9112831" cy="487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9946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87824" y="274638"/>
            <a:ext cx="4752528" cy="633412"/>
          </a:xfrm>
        </p:spPr>
        <p:txBody>
          <a:bodyPr/>
          <a:lstStyle/>
          <a:p>
            <a:r>
              <a:rPr lang="en-GB" dirty="0" smtClean="0"/>
              <a:t>Architectural Scenarios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5589240"/>
            <a:ext cx="8229600" cy="504056"/>
          </a:xfrm>
        </p:spPr>
        <p:txBody>
          <a:bodyPr/>
          <a:lstStyle/>
          <a:p>
            <a:pPr marL="0" indent="0">
              <a:spcBef>
                <a:spcPts val="600"/>
              </a:spcBef>
              <a:buNone/>
            </a:pPr>
            <a:r>
              <a:rPr lang="en-US" sz="1200" baseline="30000" dirty="0" smtClean="0"/>
              <a:t>2</a:t>
            </a:r>
            <a:r>
              <a:rPr lang="en-US" sz="1200" dirty="0" smtClean="0"/>
              <a:t> If </a:t>
            </a:r>
            <a:r>
              <a:rPr lang="en-US" sz="1200" dirty="0"/>
              <a:t>a "super" DSD is defined as part of the package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1200" baseline="30000" dirty="0"/>
              <a:t>3</a:t>
            </a:r>
            <a:r>
              <a:rPr lang="en-US" sz="1200" dirty="0" smtClean="0"/>
              <a:t> Same as 2</a:t>
            </a:r>
            <a:endParaRPr lang="en-GB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97326C-9136-43BD-B7FC-10DBEE6C0A5D}" type="slidenum">
              <a:rPr lang="en-GB" smtClean="0"/>
              <a:pPr>
                <a:defRPr/>
              </a:pPr>
              <a:t>43</a:t>
            </a:fld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960" y="1484784"/>
            <a:ext cx="6495574" cy="3976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007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Generic Implementation Model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44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44824"/>
            <a:ext cx="8880750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8268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395288" y="1628776"/>
            <a:ext cx="8280400" cy="1346653"/>
          </a:xfrm>
        </p:spPr>
        <p:txBody>
          <a:bodyPr/>
          <a:lstStyle/>
          <a:p>
            <a:pPr marL="0" algn="ctr" eaLnBrk="1" hangingPunct="1">
              <a:lnSpc>
                <a:spcPct val="95000"/>
              </a:lnSpc>
              <a:spcBef>
                <a:spcPct val="80000"/>
              </a:spcBef>
            </a:pPr>
            <a:r>
              <a:rPr lang="en-GB" sz="2800" dirty="0" smtClean="0"/>
              <a:t>Questions?</a:t>
            </a:r>
            <a:endParaRPr lang="fr-FR" dirty="0" smtClean="0"/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638629" y="4797152"/>
            <a:ext cx="5768521" cy="936103"/>
          </a:xfrm>
        </p:spPr>
        <p:txBody>
          <a:bodyPr/>
          <a:lstStyle/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en-US" altLang="en-US" sz="1800" dirty="0" smtClean="0">
                <a:solidFill>
                  <a:srgbClr val="4D4D4D"/>
                </a:solidFill>
              </a:rPr>
              <a:t>Marco.Pellegrino@ec.europa.eu</a:t>
            </a:r>
          </a:p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en-US" altLang="en-US" sz="1800" dirty="0" smtClean="0">
                <a:solidFill>
                  <a:srgbClr val="4D4D4D"/>
                </a:solidFill>
              </a:rPr>
              <a:t>Daniel.Suranyi@ec.europa.eu</a:t>
            </a:r>
          </a:p>
          <a:p>
            <a:pPr marL="0" indent="0">
              <a:spcBef>
                <a:spcPct val="0"/>
              </a:spcBef>
              <a:buNone/>
            </a:pPr>
            <a:endParaRPr lang="en-US" altLang="en-US" sz="1800" dirty="0">
              <a:solidFill>
                <a:srgbClr val="4D4D4D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2663825" y="6319502"/>
            <a:ext cx="3743325" cy="238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70000"/>
              </a:lnSpc>
              <a:spcBef>
                <a:spcPct val="20000"/>
              </a:spcBef>
              <a:defRPr/>
            </a:pPr>
            <a:r>
              <a:rPr lang="en-GB" sz="1800" kern="0" dirty="0" smtClean="0">
                <a:solidFill>
                  <a:schemeClr val="bg1"/>
                </a:solidFill>
                <a:latin typeface="Arial"/>
                <a:ea typeface="ＭＳ Ｐゴシック"/>
                <a:cs typeface="+mn-cs"/>
              </a:rPr>
              <a:t>SDMX Basics</a:t>
            </a:r>
            <a:endParaRPr lang="en-GB" sz="3000" kern="0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pic>
        <p:nvPicPr>
          <p:cNvPr id="5" name="Picture 2" descr="C:\Users\fabien.jacquet\AppData\Local\Microsoft\Windows\Temporary Internet Files\Content.IE5\2GLS50M7\MC900434411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27387" y="2268187"/>
            <a:ext cx="2154712" cy="2229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Date Placeholder 6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>
          <a:xfrm>
            <a:off x="2916238" y="6245225"/>
            <a:ext cx="3240087" cy="424136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SDMX Global Conference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97326C-9136-43BD-B7FC-10DBEE6C0A5D}" type="slidenum">
              <a:rPr lang="en-GB" smtClean="0"/>
              <a:pPr>
                <a:defRPr/>
              </a:pPr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1286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Overall process</a:t>
            </a:r>
            <a:endParaRPr lang="en-GB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4949597"/>
              </p:ext>
            </p:extLst>
          </p:nvPr>
        </p:nvGraphicFramePr>
        <p:xfrm>
          <a:off x="395288" y="1268413"/>
          <a:ext cx="8229600" cy="4752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1977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Overall process</a:t>
            </a:r>
            <a:endParaRPr lang="en-GB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50373467"/>
              </p:ext>
            </p:extLst>
          </p:nvPr>
        </p:nvGraphicFramePr>
        <p:xfrm>
          <a:off x="395288" y="1268413"/>
          <a:ext cx="8229600" cy="4752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68610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Daniel\AppData\Local\Microsoft\Windows\INetCache\IE\Y6OIWQP4\world-157115_640[1]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  <a14:imgEffect>
                      <a14:brightnessContrast brigh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132855"/>
            <a:ext cx="4397735" cy="436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Exchange needs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Simplified example: National Accounts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  <p:pic>
        <p:nvPicPr>
          <p:cNvPr id="7" name="Picture 2" descr="http://ec.europa.eu/eurostat/statistics-explained/images/2/28/Eurostat_logo_RGB_6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132855"/>
            <a:ext cx="2555998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2352" y="3455335"/>
            <a:ext cx="237899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4787" y="4941168"/>
            <a:ext cx="169412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C:\Users\Daniel\AppData\Local\Microsoft\Windows\INetCache\IE\D1QJPJS1\WorldMathsDay_logo[1]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790835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Straight Arrow Connector 9"/>
          <p:cNvCxnSpPr>
            <a:stCxn id="2052" idx="3"/>
            <a:endCxn id="7" idx="1"/>
          </p:cNvCxnSpPr>
          <p:nvPr/>
        </p:nvCxnSpPr>
        <p:spPr>
          <a:xfrm flipV="1">
            <a:off x="2012504" y="2420855"/>
            <a:ext cx="1191344" cy="13224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2052" idx="3"/>
            <a:endCxn id="8" idx="1"/>
          </p:cNvCxnSpPr>
          <p:nvPr/>
        </p:nvCxnSpPr>
        <p:spPr>
          <a:xfrm>
            <a:off x="2012504" y="3743335"/>
            <a:ext cx="127984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2052" idx="3"/>
            <a:endCxn id="2050" idx="1"/>
          </p:cNvCxnSpPr>
          <p:nvPr/>
        </p:nvCxnSpPr>
        <p:spPr>
          <a:xfrm>
            <a:off x="2012504" y="3743335"/>
            <a:ext cx="1622283" cy="148583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7" idx="3"/>
          </p:cNvCxnSpPr>
          <p:nvPr/>
        </p:nvCxnSpPr>
        <p:spPr>
          <a:xfrm>
            <a:off x="5759846" y="2420855"/>
            <a:ext cx="176448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8" idx="3"/>
          </p:cNvCxnSpPr>
          <p:nvPr/>
        </p:nvCxnSpPr>
        <p:spPr>
          <a:xfrm>
            <a:off x="5671342" y="3743335"/>
            <a:ext cx="185298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2050" idx="3"/>
          </p:cNvCxnSpPr>
          <p:nvPr/>
        </p:nvCxnSpPr>
        <p:spPr>
          <a:xfrm>
            <a:off x="5328907" y="5229168"/>
            <a:ext cx="2195421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7" idx="2"/>
            <a:endCxn id="8" idx="0"/>
          </p:cNvCxnSpPr>
          <p:nvPr/>
        </p:nvCxnSpPr>
        <p:spPr>
          <a:xfrm>
            <a:off x="4481847" y="2708855"/>
            <a:ext cx="0" cy="74648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8" idx="2"/>
            <a:endCxn id="2050" idx="0"/>
          </p:cNvCxnSpPr>
          <p:nvPr/>
        </p:nvCxnSpPr>
        <p:spPr>
          <a:xfrm>
            <a:off x="4481847" y="4031335"/>
            <a:ext cx="0" cy="909833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stCxn id="2052" idx="2"/>
          </p:cNvCxnSpPr>
          <p:nvPr/>
        </p:nvCxnSpPr>
        <p:spPr>
          <a:xfrm rot="16200000" flipH="1">
            <a:off x="3659094" y="2096745"/>
            <a:ext cx="1266145" cy="6464324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059" name="Cloud 2058"/>
          <p:cNvSpPr/>
          <p:nvPr/>
        </p:nvSpPr>
        <p:spPr>
          <a:xfrm>
            <a:off x="1084598" y="2790835"/>
            <a:ext cx="3207568" cy="1872273"/>
          </a:xfrm>
          <a:prstGeom prst="cloud">
            <a:avLst/>
          </a:prstGeom>
          <a:solidFill>
            <a:srgbClr val="FFFF99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 smtClean="0">
                <a:solidFill>
                  <a:srgbClr val="C00000"/>
                </a:solidFill>
                <a:latin typeface="Britannic Bold" panose="020B0903060703020204" pitchFamily="34" charset="0"/>
              </a:rPr>
              <a:t>Report</a:t>
            </a:r>
            <a:endParaRPr lang="en-GB" sz="3200" b="1" dirty="0">
              <a:solidFill>
                <a:srgbClr val="C00000"/>
              </a:solidFill>
              <a:latin typeface="Britannic Bold" panose="020B0903060703020204" pitchFamily="34" charset="0"/>
            </a:endParaRPr>
          </a:p>
        </p:txBody>
      </p:sp>
      <p:sp>
        <p:nvSpPr>
          <p:cNvPr id="47" name="Cloud 46"/>
          <p:cNvSpPr/>
          <p:nvPr/>
        </p:nvSpPr>
        <p:spPr>
          <a:xfrm>
            <a:off x="2878063" y="3466305"/>
            <a:ext cx="3207568" cy="1872273"/>
          </a:xfrm>
          <a:prstGeom prst="cloud">
            <a:avLst/>
          </a:prstGeom>
          <a:solidFill>
            <a:srgbClr val="FFFF99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 smtClean="0">
                <a:solidFill>
                  <a:srgbClr val="C00000"/>
                </a:solidFill>
                <a:latin typeface="Britannic Bold" panose="020B0903060703020204" pitchFamily="34" charset="0"/>
              </a:rPr>
              <a:t>Exchange</a:t>
            </a:r>
            <a:endParaRPr lang="en-GB" sz="3200" b="1" dirty="0">
              <a:solidFill>
                <a:srgbClr val="C00000"/>
              </a:solidFill>
              <a:latin typeface="Britannic Bold" panose="020B0903060703020204" pitchFamily="34" charset="0"/>
            </a:endParaRPr>
          </a:p>
        </p:txBody>
      </p:sp>
      <p:sp>
        <p:nvSpPr>
          <p:cNvPr id="48" name="Cloud 47"/>
          <p:cNvSpPr/>
          <p:nvPr/>
        </p:nvSpPr>
        <p:spPr>
          <a:xfrm>
            <a:off x="4481847" y="4402441"/>
            <a:ext cx="3925632" cy="1872273"/>
          </a:xfrm>
          <a:prstGeom prst="cloud">
            <a:avLst/>
          </a:prstGeom>
          <a:solidFill>
            <a:srgbClr val="FFFF99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 smtClean="0">
                <a:solidFill>
                  <a:srgbClr val="C00000"/>
                </a:solidFill>
                <a:latin typeface="Britannic Bold" panose="020B0903060703020204" pitchFamily="34" charset="0"/>
              </a:rPr>
              <a:t>Disseminate</a:t>
            </a:r>
            <a:endParaRPr lang="en-GB" sz="3200" b="1" dirty="0">
              <a:solidFill>
                <a:srgbClr val="C00000"/>
              </a:solidFill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649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9" grpId="0" animBg="1"/>
      <p:bldP spid="47" grpId="0" animBg="1"/>
      <p:bldP spid="4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Daniel\AppData\Local\Microsoft\Windows\INetCache\IE\Y6OIWQP4\world-157115_640[1]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  <a14:imgEffect>
                      <a14:brightnessContrast brigh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132855"/>
            <a:ext cx="4397735" cy="436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Data flow identification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Simplified example: National Accounts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  <p:pic>
        <p:nvPicPr>
          <p:cNvPr id="7" name="Picture 2" descr="http://ec.europa.eu/eurostat/statistics-explained/images/2/28/Eurostat_logo_RGB_6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132855"/>
            <a:ext cx="2555998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2352" y="3455335"/>
            <a:ext cx="237899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4787" y="4941168"/>
            <a:ext cx="169412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C:\Users\Daniel\AppData\Local\Microsoft\Windows\INetCache\IE\D1QJPJS1\WorldMathsDay_logo[1]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790835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Straight Arrow Connector 9"/>
          <p:cNvCxnSpPr>
            <a:stCxn id="2052" idx="3"/>
            <a:endCxn id="7" idx="1"/>
          </p:cNvCxnSpPr>
          <p:nvPr/>
        </p:nvCxnSpPr>
        <p:spPr>
          <a:xfrm flipV="1">
            <a:off x="2012504" y="2420855"/>
            <a:ext cx="1191344" cy="13224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2052" idx="3"/>
            <a:endCxn id="8" idx="1"/>
          </p:cNvCxnSpPr>
          <p:nvPr/>
        </p:nvCxnSpPr>
        <p:spPr>
          <a:xfrm>
            <a:off x="2012504" y="3743335"/>
            <a:ext cx="127984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2052" idx="3"/>
            <a:endCxn id="2050" idx="1"/>
          </p:cNvCxnSpPr>
          <p:nvPr/>
        </p:nvCxnSpPr>
        <p:spPr>
          <a:xfrm>
            <a:off x="2012504" y="3743335"/>
            <a:ext cx="1622283" cy="148583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7" idx="3"/>
          </p:cNvCxnSpPr>
          <p:nvPr/>
        </p:nvCxnSpPr>
        <p:spPr>
          <a:xfrm>
            <a:off x="5759846" y="2420855"/>
            <a:ext cx="176448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8" idx="3"/>
          </p:cNvCxnSpPr>
          <p:nvPr/>
        </p:nvCxnSpPr>
        <p:spPr>
          <a:xfrm>
            <a:off x="5671342" y="3743335"/>
            <a:ext cx="185298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2050" idx="3"/>
          </p:cNvCxnSpPr>
          <p:nvPr/>
        </p:nvCxnSpPr>
        <p:spPr>
          <a:xfrm>
            <a:off x="5328907" y="5229168"/>
            <a:ext cx="2195421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7" idx="2"/>
            <a:endCxn id="8" idx="0"/>
          </p:cNvCxnSpPr>
          <p:nvPr/>
        </p:nvCxnSpPr>
        <p:spPr>
          <a:xfrm>
            <a:off x="4481847" y="2708855"/>
            <a:ext cx="0" cy="74648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8" idx="2"/>
            <a:endCxn id="2050" idx="0"/>
          </p:cNvCxnSpPr>
          <p:nvPr/>
        </p:nvCxnSpPr>
        <p:spPr>
          <a:xfrm>
            <a:off x="4481847" y="4031335"/>
            <a:ext cx="0" cy="909833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stCxn id="2052" idx="2"/>
          </p:cNvCxnSpPr>
          <p:nvPr/>
        </p:nvCxnSpPr>
        <p:spPr>
          <a:xfrm rot="16200000" flipH="1">
            <a:off x="3659094" y="2096745"/>
            <a:ext cx="1266145" cy="6464324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123728" y="2772217"/>
            <a:ext cx="1007007" cy="584775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en-GB" sz="3200" dirty="0" smtClean="0"/>
              <a:t>ESA</a:t>
            </a:r>
            <a:endParaRPr lang="en-GB" sz="3200" dirty="0"/>
          </a:p>
        </p:txBody>
      </p:sp>
      <p:sp>
        <p:nvSpPr>
          <p:cNvPr id="25" name="TextBox 24"/>
          <p:cNvSpPr txBox="1"/>
          <p:nvPr/>
        </p:nvSpPr>
        <p:spPr>
          <a:xfrm>
            <a:off x="2112507" y="3729768"/>
            <a:ext cx="1029449" cy="584775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en-GB" sz="3200" dirty="0" smtClean="0"/>
              <a:t>SNA</a:t>
            </a:r>
            <a:endParaRPr lang="en-GB" sz="3200" dirty="0"/>
          </a:p>
        </p:txBody>
      </p:sp>
      <p:sp>
        <p:nvSpPr>
          <p:cNvPr id="27" name="TextBox 26"/>
          <p:cNvSpPr txBox="1"/>
          <p:nvPr/>
        </p:nvSpPr>
        <p:spPr>
          <a:xfrm>
            <a:off x="6345468" y="2124080"/>
            <a:ext cx="458780" cy="584775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en-GB" sz="3200" dirty="0" smtClean="0">
                <a:solidFill>
                  <a:srgbClr val="FF0000"/>
                </a:solidFill>
              </a:rPr>
              <a:t>X</a:t>
            </a:r>
            <a:endParaRPr lang="en-GB" sz="3200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940152" y="3450947"/>
            <a:ext cx="891591" cy="584775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en-GB" sz="3200" dirty="0" smtClean="0"/>
              <a:t>PGI</a:t>
            </a:r>
            <a:endParaRPr lang="en-GB" sz="3200" dirty="0"/>
          </a:p>
        </p:txBody>
      </p:sp>
      <p:sp>
        <p:nvSpPr>
          <p:cNvPr id="30" name="TextBox 29"/>
          <p:cNvSpPr txBox="1"/>
          <p:nvPr/>
        </p:nvSpPr>
        <p:spPr>
          <a:xfrm>
            <a:off x="6412696" y="4957901"/>
            <a:ext cx="458780" cy="584775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en-GB" sz="3200" dirty="0" smtClean="0">
                <a:solidFill>
                  <a:srgbClr val="FF0000"/>
                </a:solidFill>
              </a:rPr>
              <a:t>X</a:t>
            </a:r>
            <a:endParaRPr lang="en-GB" sz="3200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292080" y="5589240"/>
            <a:ext cx="1566454" cy="584775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en-GB" sz="3200" dirty="0" smtClean="0"/>
              <a:t>SDDS+</a:t>
            </a:r>
            <a:endParaRPr lang="en-GB" sz="3200" dirty="0"/>
          </a:p>
        </p:txBody>
      </p:sp>
      <p:sp>
        <p:nvSpPr>
          <p:cNvPr id="33" name="TextBox 32"/>
          <p:cNvSpPr txBox="1"/>
          <p:nvPr/>
        </p:nvSpPr>
        <p:spPr>
          <a:xfrm>
            <a:off x="4026581" y="4325034"/>
            <a:ext cx="941283" cy="40011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en-GB" sz="2000" dirty="0" smtClean="0"/>
              <a:t>TFIDC</a:t>
            </a:r>
            <a:endParaRPr lang="en-GB" sz="2000" dirty="0"/>
          </a:p>
        </p:txBody>
      </p:sp>
      <p:sp>
        <p:nvSpPr>
          <p:cNvPr id="34" name="TextBox 33"/>
          <p:cNvSpPr txBox="1"/>
          <p:nvPr/>
        </p:nvSpPr>
        <p:spPr>
          <a:xfrm>
            <a:off x="3995936" y="2884874"/>
            <a:ext cx="941283" cy="40011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en-GB" sz="2000" dirty="0" smtClean="0"/>
              <a:t>TFIDC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406161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Overall process</a:t>
            </a:r>
            <a:endParaRPr lang="en-GB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80422284"/>
              </p:ext>
            </p:extLst>
          </p:nvPr>
        </p:nvGraphicFramePr>
        <p:xfrm>
          <a:off x="395288" y="1268413"/>
          <a:ext cx="8229600" cy="4752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84797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DMX-2015-day1-1a-Getting-Started-MP-DS-DW-v3">
  <a:themeElements>
    <a:clrScheme name="SDMX 201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DMX 201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DMX 201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DMX 201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DMX 201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DMX 201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DMX 201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DMX 201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DMX 201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DMX 201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DMX 201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DMX 201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DMX 201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DMX 201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SDMX-2015-day1-1a-Getting-Started-MP-DS-DW-v3</Template>
  <TotalTime>113</TotalTime>
  <Words>1970</Words>
  <Application>Microsoft Office PowerPoint</Application>
  <PresentationFormat>On-screen Show (4:3)</PresentationFormat>
  <Paragraphs>1084</Paragraphs>
  <Slides>45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SDMX-2015-day1-1a-Getting-Started-MP-DS-DW-v3</vt:lpstr>
      <vt:lpstr>PowerPoint Presentation</vt:lpstr>
      <vt:lpstr>How to model a statistical domain</vt:lpstr>
      <vt:lpstr>Starting point</vt:lpstr>
      <vt:lpstr>Design approaches</vt:lpstr>
      <vt:lpstr>Overall process</vt:lpstr>
      <vt:lpstr>Overall process</vt:lpstr>
      <vt:lpstr>Exchange needs</vt:lpstr>
      <vt:lpstr>Data flow identification</vt:lpstr>
      <vt:lpstr>Overall process</vt:lpstr>
      <vt:lpstr>Concept Scheme</vt:lpstr>
      <vt:lpstr>Concept Scheme</vt:lpstr>
      <vt:lpstr>Data flow analysis</vt:lpstr>
      <vt:lpstr>Data flow analysis</vt:lpstr>
      <vt:lpstr>Data flow analysis  Concept Scheme</vt:lpstr>
      <vt:lpstr>Overall process</vt:lpstr>
      <vt:lpstr>Coding the Concept Scheme</vt:lpstr>
      <vt:lpstr>Coding the Concept Scheme</vt:lpstr>
      <vt:lpstr>Coding the Concept Scheme</vt:lpstr>
      <vt:lpstr>Overall process</vt:lpstr>
      <vt:lpstr>DSD Matrix: data flows X concepts</vt:lpstr>
      <vt:lpstr>DSD Matrix: data flows X concepts</vt:lpstr>
      <vt:lpstr>DSD Matrix: data flows X concepts</vt:lpstr>
      <vt:lpstr>DSD Matrix: data flows X concepts</vt:lpstr>
      <vt:lpstr>Overall process</vt:lpstr>
      <vt:lpstr>DSD Matrix optimisation</vt:lpstr>
      <vt:lpstr>DSD Matrix optimisation</vt:lpstr>
      <vt:lpstr>DSD Matrix optimisation</vt:lpstr>
      <vt:lpstr>DSD Matrix optimisation</vt:lpstr>
      <vt:lpstr>DSD Matrix optimisation</vt:lpstr>
      <vt:lpstr>DSD Matrix optimisation</vt:lpstr>
      <vt:lpstr>DSD Matrix optimisation</vt:lpstr>
      <vt:lpstr>DSD Matrix optimisation</vt:lpstr>
      <vt:lpstr>DSD Matrix optimisation</vt:lpstr>
      <vt:lpstr>Overall process</vt:lpstr>
      <vt:lpstr>Deriving SDMX artefacts from matrix</vt:lpstr>
      <vt:lpstr>Deriving SDMX artefacts from matrix</vt:lpstr>
      <vt:lpstr>Deriving SDMX artefacts from matrix</vt:lpstr>
      <vt:lpstr>Deriving SDMX artefacts from matrix</vt:lpstr>
      <vt:lpstr>Deriving SDMX artefacts from matrix</vt:lpstr>
      <vt:lpstr>Deriving SDMX artefacts from matrix</vt:lpstr>
      <vt:lpstr>Overall process</vt:lpstr>
      <vt:lpstr>DSD Matrix  SDMX Artefacts</vt:lpstr>
      <vt:lpstr>Architectural Scenarios</vt:lpstr>
      <vt:lpstr>Generic Implementation Model</vt:lpstr>
      <vt:lpstr>Questions?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 Suranyi</dc:creator>
  <cp:lastModifiedBy>PELLEGRINO Marco</cp:lastModifiedBy>
  <cp:revision>49</cp:revision>
  <cp:lastPrinted>2015-09-03T10:52:29Z</cp:lastPrinted>
  <dcterms:created xsi:type="dcterms:W3CDTF">2015-09-13T13:30:23Z</dcterms:created>
  <dcterms:modified xsi:type="dcterms:W3CDTF">2015-09-25T14:46:24Z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Document</vt:lpwstr>
  </property>
</Properties>
</file>